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51" r:id="rId2"/>
    <p:sldId id="343" r:id="rId3"/>
    <p:sldId id="302" r:id="rId4"/>
    <p:sldId id="349" r:id="rId5"/>
    <p:sldId id="360" r:id="rId6"/>
    <p:sldId id="361" r:id="rId7"/>
    <p:sldId id="362" r:id="rId8"/>
    <p:sldId id="384" r:id="rId9"/>
    <p:sldId id="385" r:id="rId10"/>
    <p:sldId id="386" r:id="rId11"/>
    <p:sldId id="387" r:id="rId12"/>
    <p:sldId id="388" r:id="rId13"/>
    <p:sldId id="389" r:id="rId14"/>
    <p:sldId id="390" r:id="rId15"/>
    <p:sldId id="392" r:id="rId16"/>
    <p:sldId id="391" r:id="rId17"/>
    <p:sldId id="393" r:id="rId18"/>
    <p:sldId id="295" r:id="rId1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4D933D"/>
    <a:srgbClr val="CC0000"/>
    <a:srgbClr val="CC00FF"/>
    <a:srgbClr val="DFDFDF"/>
    <a:srgbClr val="E9E9E9"/>
    <a:srgbClr val="595959"/>
    <a:srgbClr val="4BAC36"/>
    <a:srgbClr val="33A9E0"/>
    <a:srgbClr val="99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31" autoAdjust="0"/>
    <p:restoredTop sz="94660" autoAdjust="0"/>
  </p:normalViewPr>
  <p:slideViewPr>
    <p:cSldViewPr snapToGrid="0">
      <p:cViewPr>
        <p:scale>
          <a:sx n="66" d="100"/>
          <a:sy n="66" d="100"/>
        </p:scale>
        <p:origin x="-3186" y="-1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0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-253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95409E-2D6A-4481-A690-6BB0FC92623E}" type="datetimeFigureOut">
              <a:rPr lang="ko-KR" altLang="en-US" smtClean="0"/>
              <a:pPr/>
              <a:t>2014-02-21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65697F-527D-4DCB-AB46-3F3CC23D9B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142936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4353F9-6DF8-49B2-94DB-50B287D83845}" type="datetimeFigureOut">
              <a:rPr lang="ko-KR" altLang="en-US" smtClean="0"/>
              <a:pPr/>
              <a:t>2014-02-21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2AD4FF-2E18-44F8-82F4-3BFB0F51621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87269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2AD4FF-2E18-44F8-82F4-3BFB0F516214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2AD4FF-2E18-44F8-82F4-3BFB0F516214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2AD4FF-2E18-44F8-82F4-3BFB0F516214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2AD4FF-2E18-44F8-82F4-3BFB0F516214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2AD4FF-2E18-44F8-82F4-3BFB0F516214}" type="slidenum">
              <a:rPr lang="ko-KR" altLang="en-US" smtClean="0"/>
              <a:pPr/>
              <a:t>17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2AD4FF-2E18-44F8-82F4-3BFB0F516214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2AD4FF-2E18-44F8-82F4-3BFB0F516214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2AD4FF-2E18-44F8-82F4-3BFB0F516214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2AD4FF-2E18-44F8-82F4-3BFB0F516214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2AD4FF-2E18-44F8-82F4-3BFB0F516214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2AD4FF-2E18-44F8-82F4-3BFB0F516214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2AD4FF-2E18-44F8-82F4-3BFB0F516214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2AD4FF-2E18-44F8-82F4-3BFB0F516214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8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 userDrawn="1">
            <p:ph type="ctrTitle"/>
          </p:nvPr>
        </p:nvSpPr>
        <p:spPr>
          <a:xfrm>
            <a:off x="1167863" y="1527826"/>
            <a:ext cx="7348897" cy="1851261"/>
          </a:xfrm>
        </p:spPr>
        <p:txBody>
          <a:bodyPr lIns="0" tIns="0" rIns="0" bIns="0" anchor="b" anchorCtr="0">
            <a:noAutofit/>
          </a:bodyPr>
          <a:lstStyle>
            <a:lvl1pPr algn="ctr">
              <a:lnSpc>
                <a:spcPts val="4000"/>
              </a:lnSpc>
              <a:defRPr sz="2500" b="1" i="0" normalizeH="0" baseline="0">
                <a:solidFill>
                  <a:srgbClr val="005DAB"/>
                </a:solidFill>
                <a:latin typeface="맑은 고딕" pitchFamily="50" charset="-127"/>
                <a:ea typeface="맑은 고딕" pitchFamily="50" charset="-127"/>
                <a:cs typeface="나눔고딕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 userDrawn="1">
            <p:ph type="subTitle" idx="1"/>
          </p:nvPr>
        </p:nvSpPr>
        <p:spPr>
          <a:xfrm>
            <a:off x="1163207" y="4803890"/>
            <a:ext cx="7353553" cy="1042336"/>
          </a:xfrm>
        </p:spPr>
        <p:txBody>
          <a:bodyPr lIns="0" tIns="0" rIns="0" bIns="0" anchor="b" anchorCtr="0">
            <a:noAutofit/>
          </a:bodyPr>
          <a:lstStyle>
            <a:lvl1pPr marL="0" indent="0" algn="ctr">
              <a:lnSpc>
                <a:spcPct val="100000"/>
              </a:lnSpc>
              <a:buNone/>
              <a:defRPr sz="1200" b="0" i="0" baseline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나눔고딕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160447" y="3457426"/>
            <a:ext cx="7356313" cy="339147"/>
          </a:xfrm>
        </p:spPr>
        <p:txBody>
          <a:bodyPr lIns="0" tIns="0" rIns="0" bIns="0">
            <a:noAutofit/>
          </a:bodyPr>
          <a:lstStyle>
            <a:lvl1pPr marL="0" indent="0" algn="ctr">
              <a:buFontTx/>
              <a:buNone/>
              <a:defRPr sz="2000" b="1" i="0" baseline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  <a:cs typeface="나눔고딕"/>
              </a:defRPr>
            </a:lvl1pPr>
            <a:lvl2pPr marL="457200" indent="0">
              <a:buFontTx/>
              <a:buNone/>
              <a:defRPr sz="2000" b="1" i="0">
                <a:latin typeface="나눔고딕"/>
                <a:ea typeface="나눔고딕"/>
                <a:cs typeface="나눔고딕"/>
              </a:defRPr>
            </a:lvl2pPr>
            <a:lvl3pPr marL="914400" indent="0">
              <a:buFontTx/>
              <a:buNone/>
              <a:defRPr sz="2000" b="1" i="0">
                <a:latin typeface="나눔고딕"/>
                <a:ea typeface="나눔고딕"/>
                <a:cs typeface="나눔고딕"/>
              </a:defRPr>
            </a:lvl3pPr>
            <a:lvl4pPr marL="1371600" indent="0">
              <a:buFontTx/>
              <a:buNone/>
              <a:defRPr sz="2000" b="1" i="0">
                <a:latin typeface="나눔고딕"/>
                <a:ea typeface="나눔고딕"/>
                <a:cs typeface="나눔고딕"/>
              </a:defRPr>
            </a:lvl4pPr>
            <a:lvl5pPr marL="1828800" indent="0">
              <a:buFontTx/>
              <a:buNone/>
              <a:defRPr sz="2000" b="1" i="0">
                <a:latin typeface="나눔고딕"/>
                <a:ea typeface="나눔고딕"/>
                <a:cs typeface="나눔고딕"/>
              </a:defRPr>
            </a:lvl5pPr>
          </a:lstStyle>
          <a:p>
            <a:pPr lvl="0"/>
            <a:r>
              <a:rPr lang="ko-KR" altLang="en-US" dirty="0" smtClean="0"/>
              <a:t>부 제목 스타일</a:t>
            </a:r>
            <a:endParaRPr lang="en-US" dirty="0"/>
          </a:p>
        </p:txBody>
      </p:sp>
      <p:pic>
        <p:nvPicPr>
          <p:cNvPr id="11" name="그림 10" descr="CI_org.em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868800" y="1010166"/>
            <a:ext cx="1388475" cy="156825"/>
          </a:xfrm>
          <a:prstGeom prst="rect">
            <a:avLst/>
          </a:prstGeom>
        </p:spPr>
      </p:pic>
      <p:pic>
        <p:nvPicPr>
          <p:cNvPr id="10" name="그림 9" descr="SL03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384000" y="6274528"/>
            <a:ext cx="1760000" cy="187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83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목차(순서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내용 개체 틀 2"/>
          <p:cNvSpPr>
            <a:spLocks noGrp="1"/>
          </p:cNvSpPr>
          <p:nvPr>
            <p:ph sz="half" idx="1" hasCustomPrompt="1"/>
          </p:nvPr>
        </p:nvSpPr>
        <p:spPr>
          <a:xfrm>
            <a:off x="1666875" y="1375200"/>
            <a:ext cx="7033505" cy="4939200"/>
          </a:xfrm>
        </p:spPr>
        <p:txBody>
          <a:bodyPr>
            <a:noAutofit/>
          </a:bodyPr>
          <a:lstStyle>
            <a:lvl1pPr marL="363600" indent="-363600">
              <a:buClr>
                <a:schemeClr val="tx1"/>
              </a:buClr>
              <a:buFont typeface="+mj-lt"/>
              <a:buAutoNum type="romanUcPeriod"/>
              <a:defRPr sz="1600" b="0" baseline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나눔고딕"/>
              </a:defRPr>
            </a:lvl1pPr>
            <a:lvl2pPr marL="715963" indent="-358775">
              <a:buClr>
                <a:schemeClr val="tx1"/>
              </a:buClr>
              <a:buFont typeface="+mj-lt"/>
              <a:buAutoNum type="arabicPeriod"/>
              <a:defRPr sz="1400" baseline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나눔고딕"/>
              </a:defRPr>
            </a:lvl2pPr>
            <a:lvl3pPr marL="1073150" indent="-344488">
              <a:buClr>
                <a:schemeClr val="tx1"/>
              </a:buClr>
              <a:buFont typeface="+mj-lt"/>
              <a:buAutoNum type="arabicParenR"/>
              <a:defRPr sz="1200" baseline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나눔고딕"/>
              </a:defRPr>
            </a:lvl3pPr>
            <a:lvl4pPr marL="1349375" indent="-239713">
              <a:buClr>
                <a:schemeClr val="tx1"/>
              </a:buClr>
              <a:buFont typeface="+mj-lt"/>
              <a:buAutoNum type="alphaUcPeriod"/>
              <a:defRPr sz="1000" baseline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나눔고딕"/>
              </a:defRPr>
            </a:lvl4pPr>
            <a:lvl5pPr marL="1616075" indent="-228600">
              <a:buClr>
                <a:schemeClr val="tx1"/>
              </a:buClr>
              <a:buFont typeface="+mj-ea"/>
              <a:buAutoNum type="circleNumDbPlain"/>
              <a:defRPr sz="1000" baseline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나눔고딕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dirty="0" smtClean="0"/>
              <a:t>첫째 수준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590400" y="1116000"/>
            <a:ext cx="945814" cy="851581"/>
          </a:xfrm>
        </p:spPr>
        <p:txBody>
          <a:bodyPr>
            <a:noAutofit/>
          </a:bodyPr>
          <a:lstStyle>
            <a:lvl1pPr algn="l">
              <a:defRPr sz="2400" b="1" i="0" baseline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  <a:cs typeface="나눔고딕"/>
              </a:defRPr>
            </a:lvl1pPr>
          </a:lstStyle>
          <a:p>
            <a:r>
              <a:rPr lang="ko-KR" altLang="en-US" dirty="0" smtClean="0"/>
              <a:t>제목편집</a:t>
            </a:r>
            <a:endParaRPr lang="ko-KR" altLang="en-US" dirty="0"/>
          </a:p>
        </p:txBody>
      </p:sp>
      <p:pic>
        <p:nvPicPr>
          <p:cNvPr id="9" name="그림 8" descr="CI_org.em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070400" y="457200"/>
            <a:ext cx="1388475" cy="156825"/>
          </a:xfrm>
          <a:prstGeom prst="rect">
            <a:avLst/>
          </a:prstGeom>
        </p:spPr>
      </p:pic>
      <p:pic>
        <p:nvPicPr>
          <p:cNvPr id="7" name="그림 6" descr="SL03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384000" y="6601101"/>
            <a:ext cx="1760000" cy="187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269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목차(비순서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2"/>
          <p:cNvSpPr>
            <a:spLocks noGrp="1"/>
          </p:cNvSpPr>
          <p:nvPr>
            <p:ph sz="half" idx="1" hasCustomPrompt="1"/>
          </p:nvPr>
        </p:nvSpPr>
        <p:spPr>
          <a:xfrm>
            <a:off x="1666800" y="1375200"/>
            <a:ext cx="7034400" cy="4939200"/>
          </a:xfrm>
        </p:spPr>
        <p:txBody>
          <a:bodyPr>
            <a:noAutofit/>
          </a:bodyPr>
          <a:lstStyle>
            <a:lvl1pPr marL="265113" indent="-265113">
              <a:buClr>
                <a:schemeClr val="bg1">
                  <a:lumMod val="50000"/>
                </a:schemeClr>
              </a:buClr>
              <a:buFont typeface="Wingdings" pitchFamily="2" charset="2"/>
              <a:buChar char="§"/>
              <a:defRPr sz="1600" b="0" baseline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나눔고딕"/>
              </a:defRPr>
            </a:lvl1pPr>
            <a:lvl2pPr marL="542925" indent="-269875">
              <a:buClr>
                <a:schemeClr val="bg1">
                  <a:lumMod val="50000"/>
                </a:schemeClr>
              </a:buClr>
              <a:buSzPct val="120000"/>
              <a:buFont typeface="Arial" pitchFamily="34" charset="0"/>
              <a:buChar char="•"/>
              <a:defRPr sz="1400" baseline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나눔고딕"/>
              </a:defRPr>
            </a:lvl2pPr>
            <a:lvl3pPr marL="808038" indent="-260350">
              <a:buClr>
                <a:schemeClr val="bg1">
                  <a:lumMod val="50000"/>
                </a:schemeClr>
              </a:buClr>
              <a:buSzPct val="80000"/>
              <a:buFont typeface="Wingdings" pitchFamily="2" charset="2"/>
              <a:buChar char="v"/>
              <a:defRPr sz="1200" baseline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나눔고딕"/>
              </a:defRPr>
            </a:lvl3pPr>
            <a:lvl4pPr marL="1071563" indent="-239713">
              <a:buClr>
                <a:schemeClr val="bg1">
                  <a:lumMod val="50000"/>
                </a:schemeClr>
              </a:buClr>
              <a:buFont typeface="Wingdings" pitchFamily="2" charset="2"/>
              <a:buChar char="ü"/>
              <a:defRPr sz="1000" baseline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나눔고딕"/>
              </a:defRPr>
            </a:lvl4pPr>
            <a:lvl5pPr marL="1339850" indent="-228600">
              <a:buClr>
                <a:schemeClr val="bg1">
                  <a:lumMod val="50000"/>
                </a:schemeClr>
              </a:buClr>
              <a:buFont typeface="나눔고딕" pitchFamily="50" charset="-127"/>
              <a:buChar char="–"/>
              <a:defRPr sz="1000" baseline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나눔고딕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dirty="0" smtClean="0"/>
              <a:t>첫째 수준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12" name="제목 1"/>
          <p:cNvSpPr>
            <a:spLocks noGrp="1"/>
          </p:cNvSpPr>
          <p:nvPr>
            <p:ph type="title" hasCustomPrompt="1"/>
          </p:nvPr>
        </p:nvSpPr>
        <p:spPr>
          <a:xfrm>
            <a:off x="590400" y="1116000"/>
            <a:ext cx="945814" cy="851581"/>
          </a:xfrm>
        </p:spPr>
        <p:txBody>
          <a:bodyPr>
            <a:noAutofit/>
          </a:bodyPr>
          <a:lstStyle>
            <a:lvl1pPr algn="l">
              <a:defRPr sz="2400" b="1" i="0" baseline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  <a:cs typeface="나눔고딕"/>
              </a:defRPr>
            </a:lvl1pPr>
          </a:lstStyle>
          <a:p>
            <a:r>
              <a:rPr lang="ko-KR" altLang="en-US" dirty="0" smtClean="0"/>
              <a:t>제목편집</a:t>
            </a:r>
            <a:endParaRPr lang="ko-KR" altLang="en-US" dirty="0"/>
          </a:p>
        </p:txBody>
      </p:sp>
      <p:pic>
        <p:nvPicPr>
          <p:cNvPr id="10" name="그림 9" descr="CI_org.em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070400" y="457200"/>
            <a:ext cx="1388475" cy="156825"/>
          </a:xfrm>
          <a:prstGeom prst="rect">
            <a:avLst/>
          </a:prstGeom>
        </p:spPr>
      </p:pic>
      <p:pic>
        <p:nvPicPr>
          <p:cNvPr id="6" name="그림 5" descr="SL03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384000" y="6601101"/>
            <a:ext cx="1760000" cy="187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972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간지(순서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615609" y="1299620"/>
            <a:ext cx="5813688" cy="1846800"/>
          </a:xfrm>
          <a:noFill/>
        </p:spPr>
        <p:txBody>
          <a:bodyPr lIns="0" tIns="0" rIns="0" bIns="0" anchor="b" anchorCtr="0">
            <a:noAutofit/>
          </a:bodyPr>
          <a:lstStyle>
            <a:lvl1pPr marL="542925" indent="-533400" algn="l">
              <a:lnSpc>
                <a:spcPct val="100000"/>
              </a:lnSpc>
              <a:buFont typeface="+mj-lt"/>
              <a:buAutoNum type="romanUcPeriod"/>
              <a:defRPr sz="2400" b="1" baseline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  <a:cs typeface="나눔고딕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7" name="텍스트 개체 틀 6"/>
          <p:cNvSpPr>
            <a:spLocks noGrp="1"/>
          </p:cNvSpPr>
          <p:nvPr>
            <p:ph type="body" sz="quarter" idx="10" hasCustomPrompt="1"/>
          </p:nvPr>
        </p:nvSpPr>
        <p:spPr>
          <a:xfrm>
            <a:off x="3092400" y="3340820"/>
            <a:ext cx="5338167" cy="3168000"/>
          </a:xfrm>
        </p:spPr>
        <p:txBody>
          <a:bodyPr>
            <a:normAutofit/>
          </a:bodyPr>
          <a:lstStyle>
            <a:lvl1pPr marL="360000" indent="-360000" algn="l">
              <a:buFont typeface="+mj-lt"/>
              <a:buAutoNum type="arabicPeriod"/>
              <a:defRPr sz="1600" baseline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648000" indent="-276225">
              <a:buFont typeface="+mj-lt"/>
              <a:buAutoNum type="arabicParenR"/>
              <a:defRPr sz="1400" baseline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936000" indent="-274638">
              <a:buFont typeface="+mj-lt"/>
              <a:buAutoNum type="alphaUcPeriod"/>
              <a:defRPr sz="1200" baseline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224000" indent="-269875">
              <a:buFont typeface="+mj-ea"/>
              <a:buAutoNum type="circleNumDbPlain"/>
              <a:defRPr sz="1000" baseline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1512000" indent="-268288">
              <a:buFont typeface="+mj-lt"/>
              <a:buAutoNum type="alphaLcPeriod"/>
              <a:defRPr sz="1000" baseline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dirty="0" smtClean="0"/>
              <a:t>첫째 수준</a:t>
            </a:r>
            <a:endParaRPr lang="en-US" altLang="ko-KR" dirty="0" smtClean="0"/>
          </a:p>
          <a:p>
            <a:pPr lvl="1"/>
            <a:r>
              <a:rPr lang="ko-KR" altLang="en-US" dirty="0" err="1" smtClean="0"/>
              <a:t>둘째수준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셋째 수준</a:t>
            </a:r>
            <a:endParaRPr lang="en-US" altLang="ko-KR" dirty="0" smtClean="0"/>
          </a:p>
          <a:p>
            <a:pPr lvl="3"/>
            <a:r>
              <a:rPr lang="ko-KR" altLang="en-US" dirty="0" smtClean="0"/>
              <a:t>넷째 수준</a:t>
            </a:r>
            <a:endParaRPr lang="en-US" altLang="ko-KR" dirty="0" smtClean="0"/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pic>
        <p:nvPicPr>
          <p:cNvPr id="8" name="그림 7" descr="CI_w.em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070400" y="457200"/>
            <a:ext cx="1388475" cy="156825"/>
          </a:xfrm>
          <a:prstGeom prst="rect">
            <a:avLst/>
          </a:prstGeom>
        </p:spPr>
      </p:pic>
      <p:pic>
        <p:nvPicPr>
          <p:cNvPr id="6" name="그림 5" descr="SL03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384000" y="6601101"/>
            <a:ext cx="1760000" cy="187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1934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간지(비순서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164542" y="1299620"/>
            <a:ext cx="5275266" cy="1846800"/>
          </a:xfrm>
          <a:noFill/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100000"/>
              </a:lnSpc>
              <a:defRPr sz="2400" b="1" baseline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  <a:cs typeface="나눔고딕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7" name="텍스트 개체 틀 6"/>
          <p:cNvSpPr>
            <a:spLocks noGrp="1"/>
          </p:cNvSpPr>
          <p:nvPr>
            <p:ph type="body" sz="quarter" idx="10" hasCustomPrompt="1"/>
          </p:nvPr>
        </p:nvSpPr>
        <p:spPr>
          <a:xfrm>
            <a:off x="3092400" y="3340820"/>
            <a:ext cx="5349758" cy="3168000"/>
          </a:xfrm>
        </p:spPr>
        <p:txBody>
          <a:bodyPr>
            <a:normAutofit/>
          </a:bodyPr>
          <a:lstStyle>
            <a:lvl1pPr marL="261938" indent="-261938" algn="l">
              <a:buFont typeface="Wingdings" charset="2"/>
              <a:buChar char="§"/>
              <a:defRPr sz="1600" baseline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defRPr>
            </a:lvl1pPr>
            <a:lvl2pPr marL="447675" indent="-171450">
              <a:buSzPct val="120000"/>
              <a:buFont typeface="Arial"/>
              <a:buChar char="•"/>
              <a:defRPr sz="1400" baseline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defRPr>
            </a:lvl2pPr>
            <a:lvl3pPr marL="722313" indent="-269875">
              <a:buSzPct val="90000"/>
              <a:buFont typeface="Wingdings" charset="2"/>
              <a:buChar char="v"/>
              <a:defRPr sz="1200" baseline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defRPr>
            </a:lvl3pPr>
            <a:lvl4pPr marL="1008000" indent="-277200">
              <a:buSzPct val="80000"/>
              <a:buFont typeface="Wingdings" charset="2"/>
              <a:buChar char="ü"/>
              <a:tabLst>
                <a:tab pos="990600" algn="l"/>
              </a:tabLst>
              <a:defRPr sz="1000" baseline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defRPr>
            </a:lvl4pPr>
            <a:lvl5pPr marL="1168400" indent="-174625">
              <a:buFont typeface="AppleGothic"/>
              <a:buChar char="-"/>
              <a:defRPr sz="1000" baseline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defRPr>
            </a:lvl5pPr>
          </a:lstStyle>
          <a:p>
            <a:pPr lvl="0"/>
            <a:r>
              <a:rPr lang="ko-KR" altLang="en-US" dirty="0" smtClean="0"/>
              <a:t>첫째 수준</a:t>
            </a:r>
            <a:endParaRPr lang="en-US" altLang="ko-KR" dirty="0" smtClean="0"/>
          </a:p>
          <a:p>
            <a:pPr lvl="1"/>
            <a:r>
              <a:rPr lang="ko-KR" altLang="en-US" dirty="0" err="1" smtClean="0"/>
              <a:t>둘째수준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셋째 수준</a:t>
            </a:r>
            <a:endParaRPr lang="en-US" altLang="ko-KR" dirty="0" smtClean="0"/>
          </a:p>
          <a:p>
            <a:pPr lvl="3"/>
            <a:r>
              <a:rPr lang="ko-KR" altLang="en-US" dirty="0" smtClean="0"/>
              <a:t>넷째 수준</a:t>
            </a:r>
            <a:endParaRPr lang="en-US" altLang="ko-KR" dirty="0" smtClean="0"/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pic>
        <p:nvPicPr>
          <p:cNvPr id="8" name="그림 7" descr="CI_w.em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070400" y="457200"/>
            <a:ext cx="1388475" cy="156825"/>
          </a:xfrm>
          <a:prstGeom prst="rect">
            <a:avLst/>
          </a:prstGeom>
        </p:spPr>
      </p:pic>
      <p:pic>
        <p:nvPicPr>
          <p:cNvPr id="6" name="그림 5" descr="SL03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384000" y="6601101"/>
            <a:ext cx="1760000" cy="187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1934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내용(순서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74072" y="1389600"/>
            <a:ext cx="8395200" cy="5050800"/>
          </a:xfrm>
        </p:spPr>
        <p:txBody>
          <a:bodyPr lIns="0" tIns="36000" rIns="0" bIns="36000">
            <a:noAutofit/>
          </a:bodyPr>
          <a:lstStyle>
            <a:lvl1pPr marL="380075" indent="-342900">
              <a:lnSpc>
                <a:spcPts val="25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defRPr sz="1400" b="1" baseline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나눔고딕"/>
              </a:defRPr>
            </a:lvl1pPr>
            <a:lvl2pPr marL="540000" indent="-285750">
              <a:spcBef>
                <a:spcPts val="500"/>
              </a:spcBef>
              <a:buClr>
                <a:schemeClr val="tx1"/>
              </a:buClr>
              <a:buFont typeface="+mj-lt"/>
              <a:buAutoNum type="arabicParenR"/>
              <a:defRPr sz="1200" baseline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나눔고딕"/>
              </a:defRPr>
            </a:lvl2pPr>
            <a:lvl3pPr marL="792000" indent="-273050">
              <a:spcBef>
                <a:spcPts val="400"/>
              </a:spcBef>
              <a:buClr>
                <a:schemeClr val="tx1"/>
              </a:buClr>
              <a:buFont typeface="+mj-lt"/>
              <a:buAutoNum type="alphaUcPeriod"/>
              <a:defRPr sz="1100" baseline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나눔고딕"/>
              </a:defRPr>
            </a:lvl3pPr>
            <a:lvl4pPr marL="1080000" indent="-274638">
              <a:spcBef>
                <a:spcPts val="300"/>
              </a:spcBef>
              <a:buClr>
                <a:schemeClr val="tx1"/>
              </a:buClr>
              <a:buFont typeface="+mj-ea"/>
              <a:buAutoNum type="circleNumDbPlain"/>
              <a:defRPr sz="1000" baseline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나눔고딕"/>
              </a:defRPr>
            </a:lvl4pPr>
            <a:lvl5pPr marL="1332000" indent="-228600">
              <a:spcBef>
                <a:spcPts val="300"/>
              </a:spcBef>
              <a:buClr>
                <a:schemeClr val="tx1"/>
              </a:buClr>
              <a:buFont typeface="+mj-lt"/>
              <a:buAutoNum type="alphaLcPeriod"/>
              <a:defRPr sz="1000" baseline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나눔고딕"/>
              </a:defRPr>
            </a:lvl5pPr>
            <a:lvl6pPr marL="36000" indent="0">
              <a:spcBef>
                <a:spcPts val="600"/>
              </a:spcBef>
              <a:buNone/>
              <a:defRPr sz="1200" baseline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나눔고딕"/>
              </a:defRPr>
            </a:lvl6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en-US" altLang="ko-KR" dirty="0" smtClean="0"/>
          </a:p>
          <a:p>
            <a:pPr lvl="5"/>
            <a:r>
              <a:rPr lang="ko-KR" altLang="en-US" dirty="0" smtClean="0"/>
              <a:t>기본 본문 수준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03200" y="726500"/>
            <a:ext cx="8370000" cy="280800"/>
          </a:xfrm>
        </p:spPr>
        <p:txBody>
          <a:bodyPr lIns="0" tIns="0" rIns="0" bIns="0" anchor="t" anchorCtr="0">
            <a:normAutofit/>
          </a:bodyPr>
          <a:lstStyle>
            <a:lvl1pPr algn="l">
              <a:defRPr sz="1800" b="1" i="0" baseline="0">
                <a:solidFill>
                  <a:srgbClr val="005DAA"/>
                </a:solidFill>
                <a:latin typeface="맑은 고딕" pitchFamily="50" charset="-127"/>
                <a:ea typeface="맑은 고딕" pitchFamily="50" charset="-127"/>
                <a:cs typeface="나눔고딕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60000" y="6613200"/>
            <a:ext cx="5616000" cy="158400"/>
          </a:xfrm>
          <a:noFill/>
        </p:spPr>
        <p:txBody>
          <a:bodyPr lIns="0" tIns="0" rIns="0" bIns="0" anchor="b" anchorCtr="0"/>
          <a:lstStyle>
            <a:lvl1pPr algn="r">
              <a:defRPr sz="800" b="0" baseline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smtClean="0"/>
              <a:t>파워포인트 템플릿 사용자 가이드 </a:t>
            </a:r>
            <a:r>
              <a:rPr lang="en-US" altLang="ko-KR" smtClean="0"/>
              <a:t>v1.2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124400" y="6526208"/>
            <a:ext cx="324352" cy="244475"/>
          </a:xfrm>
        </p:spPr>
        <p:txBody>
          <a:bodyPr lIns="0" tIns="0" rIns="0" bIns="0" anchor="b" anchorCtr="0"/>
          <a:lstStyle>
            <a:lvl1pPr algn="l">
              <a:defRPr sz="900" b="0" i="0" baseline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fld id="{DE0CD5CA-8B9C-47D4-8BF8-3CEF343A936F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16" name="직선 연결선 15"/>
          <p:cNvCxnSpPr/>
          <p:nvPr userDrawn="1"/>
        </p:nvCxnSpPr>
        <p:spPr>
          <a:xfrm>
            <a:off x="7077600" y="6660000"/>
            <a:ext cx="0" cy="93600"/>
          </a:xfrm>
          <a:prstGeom prst="line">
            <a:avLst/>
          </a:prstGeom>
          <a:ln w="3175"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텍스트 개체 틀 13"/>
          <p:cNvSpPr>
            <a:spLocks noGrp="1"/>
          </p:cNvSpPr>
          <p:nvPr>
            <p:ph type="body" sz="quarter" idx="13" hasCustomPrompt="1"/>
          </p:nvPr>
        </p:nvSpPr>
        <p:spPr>
          <a:xfrm>
            <a:off x="390359" y="100800"/>
            <a:ext cx="8377200" cy="172800"/>
          </a:xfrm>
        </p:spPr>
        <p:txBody>
          <a:bodyPr lIns="54000" tIns="0" rIns="0" bIns="0">
            <a:noAutofit/>
          </a:bodyPr>
          <a:lstStyle>
            <a:lvl1pPr>
              <a:buFontTx/>
              <a:buNone/>
              <a:defRPr sz="1000" b="1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 lvl="0"/>
            <a:r>
              <a:rPr lang="en-US" altLang="ko-KR" dirty="0" smtClean="0"/>
              <a:t>1</a:t>
            </a:r>
            <a:r>
              <a:rPr lang="ko-KR" altLang="en-US" dirty="0" smtClean="0"/>
              <a:t>단계 제목 마스터</a:t>
            </a:r>
            <a:endParaRPr lang="ko-KR" altLang="en-US" dirty="0"/>
          </a:p>
        </p:txBody>
      </p:sp>
      <p:sp>
        <p:nvSpPr>
          <p:cNvPr id="17" name="텍스트 개체 틀 13"/>
          <p:cNvSpPr>
            <a:spLocks noGrp="1"/>
          </p:cNvSpPr>
          <p:nvPr>
            <p:ph type="body" sz="quarter" idx="14" hasCustomPrompt="1"/>
          </p:nvPr>
        </p:nvSpPr>
        <p:spPr>
          <a:xfrm>
            <a:off x="529200" y="298800"/>
            <a:ext cx="8240400" cy="147767"/>
          </a:xfrm>
        </p:spPr>
        <p:txBody>
          <a:bodyPr lIns="36000" tIns="0" rIns="0" bIns="0">
            <a:noAutofit/>
          </a:bodyPr>
          <a:lstStyle>
            <a:lvl1pPr>
              <a:buFontTx/>
              <a:buNone/>
              <a:defRPr sz="9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 lvl="0"/>
            <a:r>
              <a:rPr lang="en-US" altLang="ko-KR" dirty="0" smtClean="0"/>
              <a:t>2</a:t>
            </a:r>
            <a:r>
              <a:rPr lang="ko-KR" altLang="en-US" dirty="0" smtClean="0"/>
              <a:t>단계 제목 마스터</a:t>
            </a:r>
            <a:endParaRPr lang="ko-KR" altLang="en-US" dirty="0"/>
          </a:p>
        </p:txBody>
      </p:sp>
      <p:pic>
        <p:nvPicPr>
          <p:cNvPr id="24" name="그림 23" descr="CI.em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145200" y="6660000"/>
            <a:ext cx="878850" cy="100800"/>
          </a:xfrm>
          <a:prstGeom prst="rect">
            <a:avLst/>
          </a:prstGeom>
        </p:spPr>
      </p:pic>
      <p:pic>
        <p:nvPicPr>
          <p:cNvPr id="11" name="그림 10" descr="SL03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384000" y="6601101"/>
            <a:ext cx="1760000" cy="187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62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내용(비순서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74073" y="1387969"/>
            <a:ext cx="8396704" cy="5050286"/>
          </a:xfrm>
        </p:spPr>
        <p:txBody>
          <a:bodyPr lIns="0" tIns="36000" rIns="0" bIns="36000">
            <a:noAutofit/>
          </a:bodyPr>
          <a:lstStyle>
            <a:lvl1pPr marL="0" indent="0">
              <a:lnSpc>
                <a:spcPts val="2500"/>
              </a:lnSpc>
              <a:spcBef>
                <a:spcPts val="600"/>
              </a:spcBef>
              <a:spcAft>
                <a:spcPts val="0"/>
              </a:spcAft>
              <a:buFontTx/>
              <a:buBlip>
                <a:blip r:embed="rId3"/>
              </a:buBlip>
              <a:defRPr sz="1400" b="1" baseline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나눔고딕"/>
              </a:defRPr>
            </a:lvl1pPr>
            <a:lvl2pPr marL="266700" indent="-198438">
              <a:spcBef>
                <a:spcPts val="500"/>
              </a:spcBef>
              <a:buClr>
                <a:schemeClr val="bg1">
                  <a:lumMod val="50000"/>
                </a:schemeClr>
              </a:buClr>
              <a:buSzPct val="110000"/>
              <a:buFont typeface="Wingdings" pitchFamily="2" charset="2"/>
              <a:buChar char="§"/>
              <a:defRPr sz="1200" baseline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나눔고딕"/>
              </a:defRPr>
            </a:lvl2pPr>
            <a:lvl3pPr marL="447675" indent="-180975">
              <a:spcBef>
                <a:spcPts val="400"/>
              </a:spcBef>
              <a:buClr>
                <a:schemeClr val="bg1">
                  <a:lumMod val="50000"/>
                </a:schemeClr>
              </a:buClr>
              <a:buSzPct val="120000"/>
              <a:buFont typeface="Arial" pitchFamily="34" charset="0"/>
              <a:buChar char="•"/>
              <a:defRPr sz="1100" baseline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나눔고딕"/>
              </a:defRPr>
            </a:lvl3pPr>
            <a:lvl4pPr marL="628650" indent="-192088">
              <a:spcBef>
                <a:spcPts val="300"/>
              </a:spcBef>
              <a:buClr>
                <a:schemeClr val="bg1">
                  <a:lumMod val="50000"/>
                </a:schemeClr>
              </a:buClr>
              <a:buFont typeface="Wingdings" pitchFamily="2" charset="2"/>
              <a:buChar char=""/>
              <a:defRPr sz="1000" baseline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나눔고딕"/>
              </a:defRPr>
            </a:lvl4pPr>
            <a:lvl5pPr marL="804863" indent="-171450">
              <a:spcBef>
                <a:spcPts val="300"/>
              </a:spcBef>
              <a:buClr>
                <a:schemeClr val="bg1">
                  <a:lumMod val="50000"/>
                </a:schemeClr>
              </a:buClr>
              <a:buFont typeface="Wingdings" pitchFamily="2" charset="2"/>
              <a:buChar char="ü"/>
              <a:defRPr sz="1000" baseline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나눔고딕"/>
              </a:defRPr>
            </a:lvl5pPr>
            <a:lvl6pPr marL="36000" indent="0">
              <a:spcBef>
                <a:spcPts val="600"/>
              </a:spcBef>
              <a:buNone/>
              <a:defRPr sz="1200" baseline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나눔고딕"/>
              </a:defRPr>
            </a:lvl6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en-US" altLang="ko-KR" dirty="0" smtClean="0"/>
          </a:p>
          <a:p>
            <a:pPr lvl="5"/>
            <a:r>
              <a:rPr lang="ko-KR" altLang="en-US" dirty="0" smtClean="0"/>
              <a:t>기본 본문 수준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02336" y="727200"/>
            <a:ext cx="8368440" cy="280800"/>
          </a:xfrm>
        </p:spPr>
        <p:txBody>
          <a:bodyPr lIns="0" tIns="0" rIns="0" bIns="0" anchor="t" anchorCtr="0">
            <a:normAutofit/>
          </a:bodyPr>
          <a:lstStyle>
            <a:lvl1pPr algn="l">
              <a:defRPr sz="1800" b="1" i="0" baseline="0">
                <a:solidFill>
                  <a:srgbClr val="005DAA"/>
                </a:solidFill>
                <a:latin typeface="맑은 고딕" pitchFamily="50" charset="-127"/>
                <a:ea typeface="맑은 고딕" pitchFamily="50" charset="-127"/>
                <a:cs typeface="나눔고딕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61461" y="6613769"/>
            <a:ext cx="5616000" cy="158890"/>
          </a:xfrm>
          <a:noFill/>
        </p:spPr>
        <p:txBody>
          <a:bodyPr lIns="0" tIns="0" rIns="0" bIns="0" anchor="b" anchorCtr="0"/>
          <a:lstStyle>
            <a:lvl1pPr algn="r">
              <a:defRPr sz="800" b="0" baseline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smtClean="0"/>
              <a:t>파워포인트 템플릿 사용자 가이드 </a:t>
            </a:r>
            <a:r>
              <a:rPr lang="en-US" altLang="ko-KR" smtClean="0"/>
              <a:t>v1.2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124468" y="6526208"/>
            <a:ext cx="324352" cy="244475"/>
          </a:xfrm>
        </p:spPr>
        <p:txBody>
          <a:bodyPr lIns="0" tIns="0" rIns="0" bIns="0" anchor="b" anchorCtr="0"/>
          <a:lstStyle>
            <a:lvl1pPr algn="l">
              <a:defRPr sz="900" b="0" i="0" baseline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fld id="{DE0CD5CA-8B9C-47D4-8BF8-3CEF343A936F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16" name="직선 연결선 15"/>
          <p:cNvCxnSpPr/>
          <p:nvPr userDrawn="1"/>
        </p:nvCxnSpPr>
        <p:spPr>
          <a:xfrm>
            <a:off x="7077600" y="6660000"/>
            <a:ext cx="0" cy="93600"/>
          </a:xfrm>
          <a:prstGeom prst="line">
            <a:avLst/>
          </a:prstGeom>
          <a:ln w="3175"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텍스트 개체 틀 13"/>
          <p:cNvSpPr>
            <a:spLocks noGrp="1"/>
          </p:cNvSpPr>
          <p:nvPr>
            <p:ph type="body" sz="quarter" idx="13" hasCustomPrompt="1"/>
          </p:nvPr>
        </p:nvSpPr>
        <p:spPr>
          <a:xfrm>
            <a:off x="390359" y="100800"/>
            <a:ext cx="8377922" cy="172800"/>
          </a:xfrm>
        </p:spPr>
        <p:txBody>
          <a:bodyPr lIns="54000" tIns="0" rIns="0" bIns="0">
            <a:noAutofit/>
          </a:bodyPr>
          <a:lstStyle>
            <a:lvl1pPr>
              <a:buFontTx/>
              <a:buNone/>
              <a:defRPr sz="1000" b="1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 lvl="0"/>
            <a:r>
              <a:rPr lang="en-US" altLang="ko-KR" dirty="0" smtClean="0"/>
              <a:t>1</a:t>
            </a:r>
            <a:r>
              <a:rPr lang="ko-KR" altLang="en-US" dirty="0" smtClean="0"/>
              <a:t>단계 제목 마스터</a:t>
            </a:r>
            <a:endParaRPr lang="ko-KR" altLang="en-US" dirty="0"/>
          </a:p>
        </p:txBody>
      </p:sp>
      <p:sp>
        <p:nvSpPr>
          <p:cNvPr id="17" name="텍스트 개체 틀 13"/>
          <p:cNvSpPr>
            <a:spLocks noGrp="1"/>
          </p:cNvSpPr>
          <p:nvPr>
            <p:ph type="body" sz="quarter" idx="14" hasCustomPrompt="1"/>
          </p:nvPr>
        </p:nvSpPr>
        <p:spPr>
          <a:xfrm>
            <a:off x="529200" y="298800"/>
            <a:ext cx="8239081" cy="147600"/>
          </a:xfrm>
        </p:spPr>
        <p:txBody>
          <a:bodyPr lIns="36000" tIns="0" rIns="0" bIns="0">
            <a:noAutofit/>
          </a:bodyPr>
          <a:lstStyle>
            <a:lvl1pPr>
              <a:buFontTx/>
              <a:buNone/>
              <a:defRPr sz="9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 lvl="0"/>
            <a:r>
              <a:rPr lang="en-US" altLang="ko-KR" dirty="0" smtClean="0"/>
              <a:t>2</a:t>
            </a:r>
            <a:r>
              <a:rPr lang="ko-KR" altLang="en-US" dirty="0" smtClean="0"/>
              <a:t>단계 제목 마스터</a:t>
            </a:r>
            <a:endParaRPr lang="ko-KR" altLang="en-US" dirty="0"/>
          </a:p>
        </p:txBody>
      </p:sp>
      <p:pic>
        <p:nvPicPr>
          <p:cNvPr id="21" name="그림 20" descr="CI.emf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145200" y="6660000"/>
            <a:ext cx="878850" cy="100800"/>
          </a:xfrm>
          <a:prstGeom prst="rect">
            <a:avLst/>
          </a:prstGeom>
        </p:spPr>
      </p:pic>
      <p:pic>
        <p:nvPicPr>
          <p:cNvPr id="11" name="그림 10" descr="SL03.pn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384000" y="6601101"/>
            <a:ext cx="1760000" cy="187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62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내용(주간업무보고서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61461" y="6613769"/>
            <a:ext cx="5616000" cy="158890"/>
          </a:xfrm>
          <a:noFill/>
        </p:spPr>
        <p:txBody>
          <a:bodyPr lIns="0" tIns="0" rIns="0" bIns="0" anchor="b" anchorCtr="0"/>
          <a:lstStyle>
            <a:lvl1pPr algn="r">
              <a:defRPr sz="800" b="0" baseline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smtClean="0"/>
              <a:t>파워포인트 템플릿 사용자 가이드 </a:t>
            </a:r>
            <a:r>
              <a:rPr lang="en-US" altLang="ko-KR" smtClean="0"/>
              <a:t>v1.2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124468" y="6526208"/>
            <a:ext cx="324352" cy="244475"/>
          </a:xfrm>
        </p:spPr>
        <p:txBody>
          <a:bodyPr lIns="0" tIns="0" rIns="0" bIns="0" anchor="b" anchorCtr="0"/>
          <a:lstStyle>
            <a:lvl1pPr algn="l">
              <a:defRPr sz="900" b="0" i="0" baseline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fld id="{DE0CD5CA-8B9C-47D4-8BF8-3CEF343A936F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16" name="직선 연결선 15"/>
          <p:cNvCxnSpPr/>
          <p:nvPr userDrawn="1"/>
        </p:nvCxnSpPr>
        <p:spPr>
          <a:xfrm>
            <a:off x="7077600" y="6660000"/>
            <a:ext cx="0" cy="93600"/>
          </a:xfrm>
          <a:prstGeom prst="line">
            <a:avLst/>
          </a:prstGeom>
          <a:ln w="3175"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제목 1"/>
          <p:cNvSpPr>
            <a:spLocks noGrp="1"/>
          </p:cNvSpPr>
          <p:nvPr>
            <p:ph type="title"/>
          </p:nvPr>
        </p:nvSpPr>
        <p:spPr>
          <a:xfrm>
            <a:off x="402336" y="727200"/>
            <a:ext cx="5700752" cy="280800"/>
          </a:xfrm>
        </p:spPr>
        <p:txBody>
          <a:bodyPr lIns="0" tIns="0" rIns="0" bIns="0" anchor="t" anchorCtr="0">
            <a:noAutofit/>
          </a:bodyPr>
          <a:lstStyle>
            <a:lvl1pPr algn="l">
              <a:defRPr sz="1800" b="1" i="0" baseline="0">
                <a:solidFill>
                  <a:srgbClr val="005DAA"/>
                </a:solidFill>
                <a:latin typeface="맑은 고딕" pitchFamily="50" charset="-127"/>
                <a:ea typeface="맑은 고딕" pitchFamily="50" charset="-127"/>
                <a:cs typeface="나눔고딕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18" name="텍스트 개체 틀 17"/>
          <p:cNvSpPr>
            <a:spLocks noGrp="1"/>
          </p:cNvSpPr>
          <p:nvPr>
            <p:ph type="body" sz="quarter" idx="13" hasCustomPrompt="1"/>
          </p:nvPr>
        </p:nvSpPr>
        <p:spPr>
          <a:xfrm>
            <a:off x="6210000" y="727200"/>
            <a:ext cx="2563200" cy="280800"/>
          </a:xfrm>
        </p:spPr>
        <p:txBody>
          <a:bodyPr lIns="0" tIns="0" rIns="0" bIns="0">
            <a:noAutofit/>
          </a:bodyPr>
          <a:lstStyle>
            <a:lvl1pPr algn="r">
              <a:buFontTx/>
              <a:buNone/>
              <a:defRPr sz="1600" baseline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 lvl="0"/>
            <a:r>
              <a:rPr lang="ko-KR" altLang="en-US" dirty="0" smtClean="0"/>
              <a:t>마스터 </a:t>
            </a:r>
            <a:r>
              <a:rPr lang="ko-KR" altLang="en-US" dirty="0" err="1" smtClean="0"/>
              <a:t>보고일자</a:t>
            </a:r>
            <a:r>
              <a:rPr lang="ko-KR" altLang="en-US" dirty="0" smtClean="0"/>
              <a:t> 스타일 편집</a:t>
            </a:r>
            <a:endParaRPr lang="ko-KR" altLang="en-US" dirty="0"/>
          </a:p>
        </p:txBody>
      </p:sp>
      <p:graphicFrame>
        <p:nvGraphicFramePr>
          <p:cNvPr id="19" name="표 18"/>
          <p:cNvGraphicFramePr>
            <a:graphicFrameLocks noGrp="1"/>
          </p:cNvGraphicFramePr>
          <p:nvPr userDrawn="1"/>
        </p:nvGraphicFramePr>
        <p:xfrm>
          <a:off x="418214" y="1290673"/>
          <a:ext cx="8353646" cy="5131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823"/>
                <a:gridCol w="4176823"/>
              </a:tblGrid>
              <a:tr h="318703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실적</a:t>
                      </a:r>
                      <a:endParaRPr lang="ko-KR" altLang="en-US" sz="1400" b="1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anchorCtr="1">
                    <a:lnL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계획</a:t>
                      </a:r>
                      <a:endParaRPr lang="ko-KR" altLang="en-US" sz="1400" b="1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anchorCtr="1">
                    <a:lnL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</a:tr>
              <a:tr h="311894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DFDF"/>
                    </a:solidFill>
                  </a:tcPr>
                </a:tc>
              </a:tr>
              <a:tr h="4500795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2" name="텍스트 개체 틀 20"/>
          <p:cNvSpPr>
            <a:spLocks noGrp="1"/>
          </p:cNvSpPr>
          <p:nvPr>
            <p:ph type="body" sz="quarter" idx="14" hasCustomPrompt="1"/>
          </p:nvPr>
        </p:nvSpPr>
        <p:spPr>
          <a:xfrm>
            <a:off x="477430" y="1659270"/>
            <a:ext cx="3943941" cy="222693"/>
          </a:xfrm>
        </p:spPr>
        <p:txBody>
          <a:bodyPr lIns="36000" tIns="36000" rIns="36000" bIns="36000" anchor="ctr" anchorCtr="0">
            <a:noAutofit/>
          </a:bodyPr>
          <a:lstStyle>
            <a:lvl1pPr>
              <a:buFontTx/>
              <a:buNone/>
              <a:defRPr sz="1300" b="1" u="none" baseline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 lvl="0"/>
            <a:r>
              <a:rPr lang="ko-KR" altLang="en-US" dirty="0" smtClean="0"/>
              <a:t>부서명 입력</a:t>
            </a:r>
            <a:endParaRPr lang="ko-KR" altLang="en-US" dirty="0"/>
          </a:p>
        </p:txBody>
      </p:sp>
      <p:sp>
        <p:nvSpPr>
          <p:cNvPr id="23" name="텍스트 개체 틀 22"/>
          <p:cNvSpPr>
            <a:spLocks noGrp="1"/>
          </p:cNvSpPr>
          <p:nvPr>
            <p:ph type="body" sz="quarter" idx="15" hasCustomPrompt="1"/>
          </p:nvPr>
        </p:nvSpPr>
        <p:spPr>
          <a:xfrm>
            <a:off x="4646295" y="1670050"/>
            <a:ext cx="3979025" cy="201613"/>
          </a:xfrm>
        </p:spPr>
        <p:txBody>
          <a:bodyPr vert="horz" lIns="36000" tIns="36000" rIns="36000" bIns="36000" rtlCol="0" anchor="ctr" anchorCtr="0">
            <a:noAutofit/>
          </a:bodyPr>
          <a:lstStyle>
            <a:lvl1pPr>
              <a:defRPr lang="ko-KR" altLang="en-US" sz="1300" b="1" u="none" kern="1200" baseline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</a:lstStyle>
          <a:p>
            <a:pPr marL="342900" lvl="0" indent="-342900" algn="l" defTabSz="914400" rtl="0" eaLnBrk="1" latinLnBrk="1" hangingPunct="1">
              <a:spcBef>
                <a:spcPct val="20000"/>
              </a:spcBef>
              <a:buFontTx/>
              <a:buNone/>
            </a:pPr>
            <a:r>
              <a:rPr lang="ko-KR" altLang="en-US" dirty="0" smtClean="0"/>
              <a:t>부서명 입력</a:t>
            </a:r>
            <a:endParaRPr lang="ko-KR" altLang="en-US" dirty="0"/>
          </a:p>
        </p:txBody>
      </p:sp>
      <p:sp>
        <p:nvSpPr>
          <p:cNvPr id="24" name="텍스트 개체 틀 24"/>
          <p:cNvSpPr>
            <a:spLocks noGrp="1"/>
          </p:cNvSpPr>
          <p:nvPr>
            <p:ph type="body" sz="quarter" idx="16"/>
          </p:nvPr>
        </p:nvSpPr>
        <p:spPr>
          <a:xfrm>
            <a:off x="495300" y="2017713"/>
            <a:ext cx="4032000" cy="4320000"/>
          </a:xfrm>
        </p:spPr>
        <p:txBody>
          <a:bodyPr lIns="0" tIns="0" rIns="0" bIns="0">
            <a:noAutofit/>
          </a:bodyPr>
          <a:lstStyle>
            <a:lvl1pPr marL="182563" indent="-182563">
              <a:buClr>
                <a:schemeClr val="tx1">
                  <a:lumMod val="50000"/>
                  <a:lumOff val="50000"/>
                </a:schemeClr>
              </a:buClr>
              <a:buSzPct val="85000"/>
              <a:buFont typeface="나눔고딕" pitchFamily="50" charset="-127"/>
              <a:buChar char="■"/>
              <a:defRPr sz="1200" baseline="0">
                <a:latin typeface="맑은 고딕" pitchFamily="50" charset="-127"/>
                <a:ea typeface="맑은 고딕" pitchFamily="50" charset="-127"/>
              </a:defRPr>
            </a:lvl1pPr>
            <a:lvl2pPr marL="354013" indent="-176213"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Wingdings" pitchFamily="2" charset="2"/>
              <a:buChar char="l"/>
              <a:defRPr sz="1100" baseline="0">
                <a:latin typeface="맑은 고딕" pitchFamily="50" charset="-127"/>
                <a:ea typeface="맑은 고딕" pitchFamily="50" charset="-127"/>
              </a:defRPr>
            </a:lvl2pPr>
            <a:lvl3pPr marL="536575" indent="-146050"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ü"/>
              <a:defRPr sz="1050" baseline="0">
                <a:latin typeface="맑은 고딕" pitchFamily="50" charset="-127"/>
                <a:ea typeface="맑은 고딕" pitchFamily="50" charset="-127"/>
              </a:defRPr>
            </a:lvl3pPr>
            <a:lvl4pPr marL="738000" indent="-185738">
              <a:spcBef>
                <a:spcPts val="250"/>
              </a:spcBef>
              <a:buClr>
                <a:schemeClr val="tx1">
                  <a:lumMod val="50000"/>
                  <a:lumOff val="50000"/>
                </a:schemeClr>
              </a:buClr>
              <a:defRPr sz="1000" baseline="0">
                <a:latin typeface="맑은 고딕" pitchFamily="50" charset="-127"/>
                <a:ea typeface="맑은 고딕" pitchFamily="50" charset="-127"/>
              </a:defRPr>
            </a:lvl4pPr>
            <a:lvl5pPr marL="901700" indent="-182563">
              <a:buClr>
                <a:schemeClr val="tx1">
                  <a:lumMod val="50000"/>
                  <a:lumOff val="50000"/>
                </a:schemeClr>
              </a:buClr>
              <a:defRPr sz="1000" baseline="0"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25" name="텍스트 개체 틀 26"/>
          <p:cNvSpPr>
            <a:spLocks noGrp="1"/>
          </p:cNvSpPr>
          <p:nvPr>
            <p:ph type="body" sz="quarter" idx="17"/>
          </p:nvPr>
        </p:nvSpPr>
        <p:spPr>
          <a:xfrm>
            <a:off x="4667250" y="2018550"/>
            <a:ext cx="4032000" cy="4320000"/>
          </a:xfrm>
        </p:spPr>
        <p:txBody>
          <a:bodyPr vert="horz" lIns="0" tIns="0" rIns="0" bIns="0" rtlCol="0">
            <a:noAutofit/>
          </a:bodyPr>
          <a:lstStyle>
            <a:lvl1pPr marL="183600" indent="-183600" algn="l" defTabSz="914400" rtl="0" eaLnBrk="1" latinLnBrk="1" hangingPunct="1">
              <a:buClr>
                <a:schemeClr val="tx1">
                  <a:lumMod val="50000"/>
                  <a:lumOff val="50000"/>
                </a:schemeClr>
              </a:buClr>
              <a:buSzPct val="85000"/>
              <a:buFont typeface="나눔고딕" pitchFamily="50" charset="-127"/>
              <a:buChar char="■"/>
              <a:defRPr lang="ko-KR" altLang="en-US" sz="1200" kern="1200" baseline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 marL="352800" indent="-176400" algn="l" defTabSz="914400" rtl="0" eaLnBrk="1" latinLnBrk="1" hangingPunct="1"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l"/>
              <a:defRPr lang="ko-KR" altLang="en-US" sz="1100" kern="1200" baseline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2pPr>
            <a:lvl3pPr marL="536400" indent="-147600" algn="l" defTabSz="914400" rtl="0" eaLnBrk="1" latinLnBrk="1" hangingPunct="1"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ü"/>
              <a:defRPr lang="ko-KR" altLang="en-US" sz="1050" kern="1200" baseline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3pPr>
            <a:lvl4pPr marL="738000" indent="-187200" algn="l" defTabSz="914400" rtl="0" eaLnBrk="1" latinLnBrk="1" hangingPunct="1">
              <a:buClr>
                <a:schemeClr val="tx1">
                  <a:lumMod val="50000"/>
                  <a:lumOff val="50000"/>
                </a:schemeClr>
              </a:buClr>
              <a:defRPr lang="ko-KR" altLang="en-US" sz="1000" kern="1200" baseline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4pPr>
            <a:lvl5pPr marL="903600" indent="-183600" algn="l" defTabSz="914400" rtl="0" eaLnBrk="1" latinLnBrk="1" hangingPunct="1">
              <a:buClr>
                <a:schemeClr val="tx1">
                  <a:lumMod val="50000"/>
                  <a:lumOff val="50000"/>
                </a:schemeClr>
              </a:buClr>
              <a:defRPr lang="ko-KR" altLang="en-US" sz="1000" kern="1200" baseline="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pic>
        <p:nvPicPr>
          <p:cNvPr id="14" name="그림 13" descr="CI.em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145200" y="6660000"/>
            <a:ext cx="878850" cy="100800"/>
          </a:xfrm>
          <a:prstGeom prst="rect">
            <a:avLst/>
          </a:prstGeom>
        </p:spPr>
      </p:pic>
      <p:pic>
        <p:nvPicPr>
          <p:cNvPr id="15" name="그림 14" descr="SL03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384000" y="6601101"/>
            <a:ext cx="1760000" cy="187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368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뒷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3262939"/>
            <a:ext cx="91440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0" i="0" spc="800" baseline="0" dirty="0" smtClean="0">
                <a:solidFill>
                  <a:srgbClr val="808080"/>
                </a:solidFill>
                <a:latin typeface="맑은 고딕" pitchFamily="50" charset="-127"/>
                <a:ea typeface="맑은 고딕" pitchFamily="50" charset="-127"/>
                <a:cs typeface="나눔고딕"/>
              </a:rPr>
              <a:t>t h a n k</a:t>
            </a:r>
            <a:r>
              <a:rPr lang="en-US" sz="1300" b="0" i="0" spc="800" baseline="0" dirty="0" smtClean="0">
                <a:latin typeface="맑은 고딕" pitchFamily="50" charset="-127"/>
                <a:ea typeface="맑은 고딕" pitchFamily="50" charset="-127"/>
                <a:cs typeface="나눔고딕"/>
              </a:rPr>
              <a:t>  </a:t>
            </a:r>
            <a:r>
              <a:rPr lang="en-US" sz="1300" b="1" i="0" spc="800" baseline="0" dirty="0" smtClean="0">
                <a:latin typeface="맑은 고딕" pitchFamily="50" charset="-127"/>
                <a:ea typeface="맑은 고딕" pitchFamily="50" charset="-127"/>
                <a:cs typeface="나눔고딕"/>
              </a:rPr>
              <a:t>y o u</a:t>
            </a:r>
            <a:endParaRPr lang="en-US" sz="1300" b="1" i="0" spc="800" baseline="0" dirty="0">
              <a:latin typeface="맑은 고딕" pitchFamily="50" charset="-127"/>
              <a:ea typeface="맑은 고딕" pitchFamily="50" charset="-127"/>
              <a:cs typeface="나눔고딕"/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3005138" y="6548267"/>
            <a:ext cx="3133725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sz="700" baseline="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나눔고딕"/>
              </a:rPr>
              <a:t>Copyright 2013 </a:t>
            </a:r>
            <a:r>
              <a:rPr lang="en-US" altLang="ko-KR" sz="700" baseline="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나눔고딕"/>
              </a:rPr>
              <a:t>Penta</a:t>
            </a:r>
            <a:r>
              <a:rPr lang="en-US" altLang="ko-KR" sz="700" baseline="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나눔고딕"/>
              </a:rPr>
              <a:t> Security Systems Inc. All rights reserved.</a:t>
            </a:r>
            <a:endParaRPr lang="ko-KR" altLang="en-US" sz="700" baseline="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나눔고딕"/>
            </a:endParaRPr>
          </a:p>
        </p:txBody>
      </p:sp>
      <p:grpSp>
        <p:nvGrpSpPr>
          <p:cNvPr id="5" name="Group 4"/>
          <p:cNvGrpSpPr/>
          <p:nvPr userDrawn="1"/>
        </p:nvGrpSpPr>
        <p:grpSpPr>
          <a:xfrm>
            <a:off x="263623" y="6125189"/>
            <a:ext cx="8616755" cy="396262"/>
            <a:chOff x="263623" y="6125189"/>
            <a:chExt cx="8616755" cy="396262"/>
          </a:xfrm>
        </p:grpSpPr>
        <p:sp>
          <p:nvSpPr>
            <p:cNvPr id="11" name="TextBox 10"/>
            <p:cNvSpPr txBox="1"/>
            <p:nvPr userDrawn="1"/>
          </p:nvSpPr>
          <p:spPr>
            <a:xfrm>
              <a:off x="263623" y="6125189"/>
              <a:ext cx="4228706" cy="39626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>
                <a:lnSpc>
                  <a:spcPts val="1200"/>
                </a:lnSpc>
              </a:pPr>
              <a:r>
                <a:rPr lang="en-US" altLang="ko-KR" sz="750" b="1" i="0" baseline="0" dirty="0" err="1" smtClean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  <a:cs typeface="나눔고딕"/>
                </a:rPr>
                <a:t>Penta</a:t>
              </a:r>
              <a:r>
                <a:rPr lang="en-US" altLang="ko-KR" sz="750" b="1" i="0" baseline="0" dirty="0" smtClean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  <a:cs typeface="나눔고딕"/>
                </a:rPr>
                <a:t> Security Systems Inc. (Headquarter)</a:t>
              </a:r>
            </a:p>
            <a:p>
              <a:pPr algn="r">
                <a:lnSpc>
                  <a:spcPct val="110000"/>
                </a:lnSpc>
              </a:pPr>
              <a:r>
                <a:rPr lang="en-US" altLang="ko-KR" sz="750" baseline="0" dirty="0" err="1" smtClean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  <a:cs typeface="나눔고딕"/>
                </a:rPr>
                <a:t>Hanjin</a:t>
              </a:r>
              <a:r>
                <a:rPr lang="en-US" altLang="ko-KR" sz="750" baseline="0" dirty="0" smtClean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  <a:cs typeface="나눔고딕"/>
                </a:rPr>
                <a:t> Shipping Bldg. 20th fl. 25-11 </a:t>
              </a:r>
              <a:r>
                <a:rPr lang="en-US" altLang="ko-KR" sz="750" baseline="0" dirty="0" err="1" smtClean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  <a:cs typeface="나눔고딕"/>
                </a:rPr>
                <a:t>Yoido</a:t>
              </a:r>
              <a:r>
                <a:rPr lang="en-US" altLang="ko-KR" sz="750" baseline="0" dirty="0" smtClean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  <a:cs typeface="나눔고딕"/>
                </a:rPr>
                <a:t>-dong, </a:t>
              </a:r>
              <a:r>
                <a:rPr lang="en-US" altLang="ko-KR" sz="750" baseline="0" dirty="0" err="1" smtClean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  <a:cs typeface="나눔고딕"/>
                </a:rPr>
                <a:t>Youngdeungpo-ku</a:t>
              </a:r>
              <a:r>
                <a:rPr lang="en-US" altLang="ko-KR" sz="750" baseline="0" dirty="0" smtClean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  <a:cs typeface="나눔고딕"/>
                </a:rPr>
                <a:t>, Seoul, Korea 150-949</a:t>
              </a:r>
            </a:p>
            <a:p>
              <a:pPr algn="r">
                <a:lnSpc>
                  <a:spcPct val="100000"/>
                </a:lnSpc>
              </a:pPr>
              <a:r>
                <a:rPr lang="en-US" altLang="ko-KR" sz="750" baseline="0" dirty="0" smtClean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  <a:cs typeface="나눔고딕"/>
                </a:rPr>
                <a:t>Tel. 82-2-780-7728  Fax. 82-2-786-5281 / </a:t>
              </a:r>
              <a:r>
                <a:rPr lang="en-US" altLang="ko-KR" sz="750" baseline="0" dirty="0" err="1" smtClean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  <a:cs typeface="나눔고딕"/>
                </a:rPr>
                <a:t>www.pentasecurity.com</a:t>
              </a:r>
              <a:endParaRPr lang="en-US" altLang="ko-KR" sz="750" baseline="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나눔고딕"/>
              </a:endParaRPr>
            </a:p>
          </p:txBody>
        </p:sp>
        <p:sp>
          <p:nvSpPr>
            <p:cNvPr id="6" name="TextBox 5"/>
            <p:cNvSpPr txBox="1"/>
            <p:nvPr userDrawn="1"/>
          </p:nvSpPr>
          <p:spPr>
            <a:xfrm>
              <a:off x="4651672" y="6125189"/>
              <a:ext cx="4228706" cy="39626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>
                <a:lnSpc>
                  <a:spcPts val="1200"/>
                </a:lnSpc>
              </a:pPr>
              <a:r>
                <a:rPr lang="en-US" altLang="ko-KR" sz="750" b="1" i="0" baseline="0" dirty="0" err="1" smtClean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  <a:cs typeface="나눔고딕"/>
                </a:rPr>
                <a:t>Penta</a:t>
              </a:r>
              <a:r>
                <a:rPr lang="en-US" altLang="ko-KR" sz="750" b="1" i="0" baseline="0" dirty="0" smtClean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  <a:cs typeface="나눔고딕"/>
                </a:rPr>
                <a:t> Security Systems K.K. (Branch)</a:t>
              </a:r>
            </a:p>
            <a:p>
              <a:pPr algn="l">
                <a:lnSpc>
                  <a:spcPct val="110000"/>
                </a:lnSpc>
              </a:pPr>
              <a:r>
                <a:rPr lang="en-US" altLang="ko-KR" sz="750" baseline="0" dirty="0" smtClean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  <a:cs typeface="나눔고딕"/>
                </a:rPr>
                <a:t>Ascend </a:t>
              </a:r>
              <a:r>
                <a:rPr lang="en-US" altLang="ko-KR" sz="750" baseline="0" dirty="0" err="1" smtClean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  <a:cs typeface="나눔고딕"/>
                </a:rPr>
                <a:t>Akasaka</a:t>
              </a:r>
              <a:r>
                <a:rPr lang="en-US" altLang="ko-KR" sz="750" baseline="0" dirty="0" smtClean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  <a:cs typeface="나눔고딕"/>
                </a:rPr>
                <a:t> Bldg. </a:t>
              </a:r>
              <a:r>
                <a:rPr lang="en-US" altLang="ko-KR" sz="750" baseline="0" dirty="0" err="1" smtClean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  <a:cs typeface="나눔고딕"/>
                </a:rPr>
                <a:t>3F</a:t>
              </a:r>
              <a:r>
                <a:rPr lang="en-US" altLang="ko-KR" sz="750" baseline="0" dirty="0" smtClean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  <a:cs typeface="나눔고딕"/>
                </a:rPr>
                <a:t>, 3-2-8 </a:t>
              </a:r>
              <a:r>
                <a:rPr lang="en-US" altLang="ko-KR" sz="750" baseline="0" dirty="0" err="1" smtClean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  <a:cs typeface="나눔고딕"/>
                </a:rPr>
                <a:t>Akasaka</a:t>
              </a:r>
              <a:r>
                <a:rPr lang="en-US" altLang="ko-KR" sz="750" baseline="0" dirty="0" smtClean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  <a:cs typeface="나눔고딕"/>
                </a:rPr>
                <a:t>, Minato-Ku, Tokyo 107-0052 Japan </a:t>
              </a:r>
            </a:p>
            <a:p>
              <a:pPr algn="l">
                <a:lnSpc>
                  <a:spcPct val="100000"/>
                </a:lnSpc>
              </a:pPr>
              <a:r>
                <a:rPr lang="en-US" altLang="ko-KR" sz="750" baseline="0" dirty="0" smtClean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  <a:cs typeface="나눔고딕"/>
                </a:rPr>
                <a:t>Tel. 81-3-5573-8191  Fax. 81-3-5573-8193 / </a:t>
              </a:r>
              <a:r>
                <a:rPr lang="en-US" altLang="ko-KR" sz="750" baseline="0" dirty="0" err="1" smtClean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  <a:cs typeface="나눔고딕"/>
                </a:rPr>
                <a:t>www.pentasecurity.co.jp</a:t>
              </a:r>
              <a:endParaRPr lang="en-US" altLang="ko-KR" sz="750" baseline="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나눔고딕"/>
              </a:endParaRPr>
            </a:p>
          </p:txBody>
        </p:sp>
      </p:grpSp>
      <p:pic>
        <p:nvPicPr>
          <p:cNvPr id="8" name="그림 7" descr="CI_org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877200" y="5806800"/>
            <a:ext cx="1388475" cy="1568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ko-KR" altLang="en-US" smtClean="0"/>
              <a:t>파워포인트 템플릿 사용자 가이드 </a:t>
            </a:r>
            <a:r>
              <a:rPr lang="en-US" altLang="ko-KR" smtClean="0"/>
              <a:t>v1.2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CD5CA-8B9C-47D4-8BF8-3CEF343A936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3" r:id="rId3"/>
    <p:sldLayoutId id="2147483680" r:id="rId4"/>
    <p:sldLayoutId id="2147483684" r:id="rId5"/>
    <p:sldLayoutId id="2147483682" r:id="rId6"/>
    <p:sldLayoutId id="2147483681" r:id="rId7"/>
    <p:sldLayoutId id="2147483685" r:id="rId8"/>
    <p:sldLayoutId id="2147483674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af&#233;.naver.com/pentasecurit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hyperlink" Target="mailto:wp@pentasecurity.com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co.pentasecurity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WCO </a:t>
            </a:r>
            <a:r>
              <a:rPr lang="ko-KR" altLang="en-US" dirty="0" smtClean="0"/>
              <a:t>지원 사이트 사용 가이드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2014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01</a:t>
            </a:r>
            <a:r>
              <a:rPr lang="ko-KR" altLang="en-US" dirty="0" smtClean="0"/>
              <a:t>월 </a:t>
            </a:r>
            <a:r>
              <a:rPr lang="en-US" altLang="ko-KR" dirty="0" smtClean="0"/>
              <a:t>27</a:t>
            </a:r>
            <a:r>
              <a:rPr lang="ko-KR" altLang="en-US" dirty="0" smtClean="0"/>
              <a:t>일</a:t>
            </a:r>
            <a:endParaRPr lang="en-US" altLang="ko-KR" dirty="0"/>
          </a:p>
          <a:p>
            <a:r>
              <a:rPr lang="ko-KR" altLang="en-US" dirty="0" smtClean="0"/>
              <a:t>기술지원본부 </a:t>
            </a:r>
            <a:r>
              <a:rPr lang="en-US" altLang="ko-KR" dirty="0" smtClean="0"/>
              <a:t>/ </a:t>
            </a:r>
            <a:r>
              <a:rPr lang="ko-KR" altLang="en-US" dirty="0" err="1" smtClean="0"/>
              <a:t>웹보안팀</a:t>
            </a:r>
            <a:r>
              <a:rPr lang="ko-KR" altLang="en-US" dirty="0" smtClean="0"/>
              <a:t> </a:t>
            </a:r>
            <a:r>
              <a:rPr lang="en-US" altLang="ko-KR" dirty="0" smtClean="0"/>
              <a:t>/ </a:t>
            </a:r>
            <a:r>
              <a:rPr lang="ko-KR" altLang="en-US" dirty="0" smtClean="0"/>
              <a:t>홍동의</a:t>
            </a:r>
            <a:endParaRPr lang="ko-KR" alt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 smtClean="0"/>
              <a:t>(wco.pentasecurity.com)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84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374073" y="1387969"/>
            <a:ext cx="7915685" cy="5050286"/>
          </a:xfrm>
        </p:spPr>
        <p:txBody>
          <a:bodyPr/>
          <a:lstStyle/>
          <a:p>
            <a:r>
              <a:rPr lang="ko-KR" altLang="en-US" dirty="0" smtClean="0"/>
              <a:t>분류 </a:t>
            </a:r>
            <a:r>
              <a:rPr lang="en-US" altLang="ko-KR" dirty="0" smtClean="0"/>
              <a:t>/ </a:t>
            </a:r>
            <a:r>
              <a:rPr lang="ko-KR" altLang="en-US" dirty="0" smtClean="0"/>
              <a:t>우선 순위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ko-KR" altLang="en-US" dirty="0" smtClean="0"/>
              <a:t>분류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[</a:t>
            </a:r>
            <a:r>
              <a:rPr lang="ko-KR" altLang="en-US" dirty="0" smtClean="0"/>
              <a:t>모든 프로젝트</a:t>
            </a:r>
            <a:r>
              <a:rPr lang="en-US" altLang="ko-KR" dirty="0" smtClean="0"/>
              <a:t>] General</a:t>
            </a:r>
          </a:p>
          <a:p>
            <a:pPr lvl="3"/>
            <a:r>
              <a:rPr lang="ko-KR" altLang="en-US" dirty="0" smtClean="0"/>
              <a:t>일반적으로 사용 할 일이 없음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이슈를 이동 시에 필요 하기 때문에 </a:t>
            </a:r>
            <a:r>
              <a:rPr lang="ko-KR" altLang="en-US" dirty="0" err="1" smtClean="0"/>
              <a:t>파트너사</a:t>
            </a:r>
            <a:r>
              <a:rPr lang="ko-KR" altLang="en-US" dirty="0" smtClean="0"/>
              <a:t> 분들은 </a:t>
            </a:r>
            <a:r>
              <a:rPr lang="en-US" altLang="ko-KR" dirty="0" smtClean="0"/>
              <a:t>Partners </a:t>
            </a:r>
            <a:r>
              <a:rPr lang="ko-KR" altLang="en-US" dirty="0" smtClean="0"/>
              <a:t>에 대한 분류만 사용</a:t>
            </a:r>
            <a:endParaRPr lang="en-US" altLang="ko-KR" dirty="0"/>
          </a:p>
          <a:p>
            <a:pPr lvl="1"/>
            <a:r>
              <a:rPr lang="ko-KR" altLang="en-US" dirty="0" err="1" smtClean="0"/>
              <a:t>재발생</a:t>
            </a:r>
            <a:r>
              <a:rPr lang="ko-KR" altLang="en-US" dirty="0" smtClean="0"/>
              <a:t> 가능성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Mantis</a:t>
            </a:r>
            <a:r>
              <a:rPr lang="ko-KR" altLang="en-US" dirty="0" smtClean="0"/>
              <a:t>의 특성 때문에 있는 항목이라 크게 의미를 두지 않음</a:t>
            </a:r>
            <a:r>
              <a:rPr lang="en-US" altLang="ko-KR" dirty="0" smtClean="0"/>
              <a:t>. </a:t>
            </a:r>
          </a:p>
          <a:p>
            <a:pPr lvl="1"/>
            <a:r>
              <a:rPr lang="ko-KR" altLang="en-US" dirty="0" smtClean="0"/>
              <a:t>중요도</a:t>
            </a:r>
            <a:r>
              <a:rPr lang="en-US" altLang="ko-KR" dirty="0" smtClean="0"/>
              <a:t>(</a:t>
            </a:r>
            <a:r>
              <a:rPr lang="ko-KR" altLang="en-US" dirty="0" smtClean="0"/>
              <a:t>심각성</a:t>
            </a:r>
            <a:r>
              <a:rPr lang="en-US" altLang="ko-KR" dirty="0" smtClean="0"/>
              <a:t>)</a:t>
            </a:r>
          </a:p>
          <a:p>
            <a:pPr lvl="2"/>
            <a:r>
              <a:rPr lang="ko-KR" altLang="en-US" dirty="0" smtClean="0"/>
              <a:t>새 기능 요구 </a:t>
            </a:r>
            <a:r>
              <a:rPr lang="en-US" altLang="ko-KR" dirty="0" smtClean="0"/>
              <a:t>/ </a:t>
            </a:r>
            <a:r>
              <a:rPr lang="ko-KR" altLang="en-US" dirty="0" smtClean="0"/>
              <a:t>사소함 </a:t>
            </a:r>
            <a:r>
              <a:rPr lang="en-US" altLang="ko-KR" dirty="0" smtClean="0"/>
              <a:t>/ </a:t>
            </a:r>
            <a:r>
              <a:rPr lang="ko-KR" altLang="en-US" dirty="0" smtClean="0"/>
              <a:t>오타 </a:t>
            </a:r>
            <a:r>
              <a:rPr lang="en-US" altLang="ko-KR" dirty="0" smtClean="0"/>
              <a:t>/ </a:t>
            </a:r>
            <a:r>
              <a:rPr lang="ko-KR" altLang="en-US" dirty="0" smtClean="0"/>
              <a:t>기능 개선 </a:t>
            </a:r>
            <a:r>
              <a:rPr lang="en-US" altLang="ko-KR" dirty="0" smtClean="0"/>
              <a:t>/ </a:t>
            </a:r>
            <a:r>
              <a:rPr lang="ko-KR" altLang="en-US" dirty="0" smtClean="0"/>
              <a:t>보통 </a:t>
            </a:r>
            <a:r>
              <a:rPr lang="en-US" altLang="ko-KR" dirty="0" smtClean="0"/>
              <a:t>/ </a:t>
            </a:r>
            <a:r>
              <a:rPr lang="ko-KR" altLang="en-US" dirty="0" smtClean="0"/>
              <a:t>중요함 </a:t>
            </a:r>
            <a:r>
              <a:rPr lang="en-US" altLang="ko-KR" dirty="0" smtClean="0"/>
              <a:t>/ </a:t>
            </a:r>
            <a:r>
              <a:rPr lang="ko-KR" altLang="en-US" dirty="0" smtClean="0"/>
              <a:t>충돌 </a:t>
            </a:r>
            <a:r>
              <a:rPr lang="en-US" altLang="ko-KR" dirty="0" smtClean="0"/>
              <a:t>/ </a:t>
            </a:r>
            <a:r>
              <a:rPr lang="ko-KR" altLang="en-US" dirty="0" smtClean="0"/>
              <a:t>장애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각 항목에 맞는 심각성 선택 후 입력 </a:t>
            </a:r>
            <a:r>
              <a:rPr lang="en-US" altLang="ko-KR" dirty="0" smtClean="0"/>
              <a:t>(</a:t>
            </a:r>
            <a:r>
              <a:rPr lang="ko-KR" altLang="en-US" dirty="0" smtClean="0"/>
              <a:t>큰 가중치 없음</a:t>
            </a:r>
            <a:r>
              <a:rPr lang="en-US" altLang="ko-KR" dirty="0" smtClean="0"/>
              <a:t>.)</a:t>
            </a:r>
          </a:p>
          <a:p>
            <a:pPr lvl="1"/>
            <a:r>
              <a:rPr lang="ko-KR" altLang="en-US" dirty="0" smtClean="0"/>
              <a:t>우선순위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없음 </a:t>
            </a:r>
            <a:r>
              <a:rPr lang="en-US" altLang="ko-KR" dirty="0" smtClean="0"/>
              <a:t>/ </a:t>
            </a:r>
            <a:r>
              <a:rPr lang="ko-KR" altLang="en-US" dirty="0" smtClean="0"/>
              <a:t>낮음</a:t>
            </a:r>
            <a:r>
              <a:rPr lang="en-US" altLang="ko-KR" dirty="0" smtClean="0"/>
              <a:t>(</a:t>
            </a:r>
            <a:r>
              <a:rPr lang="ko-KR" altLang="en-US" dirty="0" smtClean="0"/>
              <a:t>서비스와 관련이 없는 이슈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r>
              <a:rPr lang="en-US" altLang="ko-KR" dirty="0" smtClean="0"/>
              <a:t>/ </a:t>
            </a:r>
            <a:r>
              <a:rPr lang="ko-KR" altLang="en-US" dirty="0" smtClean="0"/>
              <a:t>보통</a:t>
            </a:r>
            <a:r>
              <a:rPr lang="en-US" altLang="ko-KR" dirty="0" smtClean="0"/>
              <a:t>(</a:t>
            </a:r>
            <a:r>
              <a:rPr lang="ko-KR" altLang="en-US" dirty="0" smtClean="0"/>
              <a:t>서비스와 상관이 없으나</a:t>
            </a:r>
            <a:r>
              <a:rPr lang="en-US" altLang="ko-KR" dirty="0" smtClean="0"/>
              <a:t>, 2</a:t>
            </a:r>
            <a:r>
              <a:rPr lang="ko-KR" altLang="en-US" dirty="0" smtClean="0"/>
              <a:t>주 내에 처리는 되어야 하는 이슈</a:t>
            </a:r>
            <a:r>
              <a:rPr lang="en-US" altLang="ko-KR" dirty="0" smtClean="0"/>
              <a:t>.)</a:t>
            </a:r>
            <a:r>
              <a:rPr lang="ko-KR" altLang="en-US" dirty="0" smtClean="0"/>
              <a:t> </a:t>
            </a:r>
            <a:r>
              <a:rPr lang="en-US" altLang="ko-KR" dirty="0" smtClean="0"/>
              <a:t>/ </a:t>
            </a:r>
            <a:br>
              <a:rPr lang="en-US" altLang="ko-KR" dirty="0" smtClean="0"/>
            </a:br>
            <a:r>
              <a:rPr lang="ko-KR" altLang="en-US" dirty="0" smtClean="0"/>
              <a:t>높음 </a:t>
            </a:r>
            <a:r>
              <a:rPr lang="en-US" altLang="ko-KR" dirty="0" smtClean="0"/>
              <a:t>( </a:t>
            </a:r>
            <a:r>
              <a:rPr lang="ko-KR" altLang="en-US" dirty="0" smtClean="0"/>
              <a:t>서비스와 연관이 깊으며</a:t>
            </a:r>
            <a:r>
              <a:rPr lang="en-US" altLang="ko-KR" dirty="0" smtClean="0"/>
              <a:t>, 1</a:t>
            </a:r>
            <a:r>
              <a:rPr lang="ko-KR" altLang="en-US" dirty="0" smtClean="0"/>
              <a:t>주 이내 처리 해야 하는 이슈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r>
              <a:rPr lang="en-US" altLang="ko-KR" dirty="0" smtClean="0"/>
              <a:t>/ </a:t>
            </a:r>
            <a:r>
              <a:rPr lang="ko-KR" altLang="en-US" dirty="0" smtClean="0"/>
              <a:t>긴급</a:t>
            </a:r>
            <a:r>
              <a:rPr lang="en-US" altLang="ko-KR" dirty="0" smtClean="0"/>
              <a:t>(</a:t>
            </a:r>
            <a:r>
              <a:rPr lang="ko-KR" altLang="en-US" dirty="0" smtClean="0"/>
              <a:t>서비스와 연관이 깊으며</a:t>
            </a:r>
            <a:r>
              <a:rPr lang="en-US" altLang="ko-KR" dirty="0" smtClean="0"/>
              <a:t>, 1~2</a:t>
            </a:r>
            <a:r>
              <a:rPr lang="ko-KR" altLang="en-US" dirty="0" smtClean="0"/>
              <a:t>일 안에 처리 되어야 하는 이슈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r>
              <a:rPr lang="en-US" altLang="ko-KR" dirty="0" smtClean="0"/>
              <a:t>/ </a:t>
            </a:r>
            <a:r>
              <a:rPr lang="ko-KR" altLang="en-US" dirty="0" smtClean="0"/>
              <a:t>즉시</a:t>
            </a:r>
            <a:r>
              <a:rPr lang="en-US" altLang="ko-KR" dirty="0" smtClean="0"/>
              <a:t>(</a:t>
            </a:r>
            <a:r>
              <a:rPr lang="ko-KR" altLang="en-US" dirty="0" smtClean="0"/>
              <a:t>서비스와 연관이 매우 깊어 바로 원격 지원이 필요한 경우</a:t>
            </a:r>
            <a:r>
              <a:rPr lang="en-US" altLang="ko-KR" dirty="0" smtClean="0"/>
              <a:t>)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</a:t>
            </a:r>
            <a:r>
              <a:rPr lang="ko-KR" altLang="en-US" dirty="0" smtClean="0"/>
              <a:t>이슈 보고하기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D5CA-8B9C-47D4-8BF8-3CEF343A936F}" type="slidenum">
              <a:rPr lang="ko-KR" altLang="en-US" smtClean="0"/>
              <a:pPr/>
              <a:t>10</a:t>
            </a:fld>
            <a:endParaRPr lang="ko-KR" alt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 smtClean="0"/>
              <a:t>II. </a:t>
            </a:r>
            <a:r>
              <a:rPr lang="ko-KR" altLang="en-US" dirty="0" smtClean="0"/>
              <a:t>템플릿 스타일 </a:t>
            </a:r>
            <a:r>
              <a:rPr lang="en-US" altLang="ko-KR" dirty="0" smtClean="0"/>
              <a:t>(Template Style)</a:t>
            </a:r>
            <a:endParaRPr lang="ko-KR" altLang="en-US" dirty="0"/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013" y="1774825"/>
            <a:ext cx="6962775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6249" y="3649042"/>
            <a:ext cx="13049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4281" y="5332246"/>
            <a:ext cx="466725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559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상세 설명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</a:t>
            </a:r>
            <a:r>
              <a:rPr lang="ko-KR" altLang="en-US" dirty="0" smtClean="0"/>
              <a:t>이슈 보고하기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D5CA-8B9C-47D4-8BF8-3CEF343A936F}" type="slidenum">
              <a:rPr lang="ko-KR" altLang="en-US" smtClean="0"/>
              <a:pPr/>
              <a:t>11</a:t>
            </a:fld>
            <a:endParaRPr lang="ko-KR" alt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 smtClean="0"/>
              <a:t>II. </a:t>
            </a:r>
            <a:r>
              <a:rPr lang="ko-KR" altLang="en-US" dirty="0" smtClean="0"/>
              <a:t>템플릿 스타일 </a:t>
            </a:r>
            <a:r>
              <a:rPr lang="en-US" altLang="ko-KR" dirty="0" smtClean="0"/>
              <a:t>(Template Style)</a:t>
            </a:r>
            <a:endParaRPr lang="ko-KR" altLang="en-US" dirty="0"/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803" y="1895475"/>
            <a:ext cx="8227170" cy="449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25900" y="1905000"/>
            <a:ext cx="17876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 smtClean="0"/>
              <a:t>간략한 이슈 정보 입력</a:t>
            </a:r>
            <a:endParaRPr lang="ko-KR" alt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3838074" y="2248442"/>
            <a:ext cx="31763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/>
              <a:t>이슈에 대한 자세한 설명을 기록한다</a:t>
            </a:r>
            <a:r>
              <a:rPr lang="en-US" altLang="ko-KR" sz="1200" dirty="0"/>
              <a:t>. </a:t>
            </a:r>
            <a:endParaRPr lang="en-US" altLang="ko-KR" sz="1200" dirty="0" smtClean="0"/>
          </a:p>
          <a:p>
            <a:r>
              <a:rPr lang="ko-KR" altLang="en-US" sz="1200" dirty="0" smtClean="0"/>
              <a:t>예를 </a:t>
            </a:r>
            <a:r>
              <a:rPr lang="ko-KR" altLang="en-US" sz="1200" dirty="0"/>
              <a:t>들어 설치 작업 도중 문제가 발생 했을 때</a:t>
            </a:r>
            <a:r>
              <a:rPr lang="en-US" altLang="ko-KR" sz="1200" dirty="0"/>
              <a:t>, </a:t>
            </a:r>
            <a:r>
              <a:rPr lang="ko-KR" altLang="en-US" sz="1200" dirty="0"/>
              <a:t>어떤 작업을 </a:t>
            </a:r>
            <a:r>
              <a:rPr lang="ko-KR" altLang="en-US" sz="1200" dirty="0" smtClean="0"/>
              <a:t>수행하는 </a:t>
            </a:r>
            <a:r>
              <a:rPr lang="ko-KR" altLang="en-US" sz="1200" dirty="0"/>
              <a:t>단계였는지</a:t>
            </a:r>
            <a:r>
              <a:rPr lang="en-US" altLang="ko-KR" sz="1200" dirty="0"/>
              <a:t>, </a:t>
            </a:r>
            <a:r>
              <a:rPr lang="ko-KR" altLang="en-US" sz="1200" dirty="0"/>
              <a:t>문제 발생 이 </a:t>
            </a:r>
            <a:r>
              <a:rPr lang="ko-KR" altLang="en-US" sz="1200" dirty="0" smtClean="0"/>
              <a:t>후 </a:t>
            </a:r>
            <a:r>
              <a:rPr lang="en-US" altLang="ko-KR" sz="1200" dirty="0" err="1" smtClean="0"/>
              <a:t>Sysmon</a:t>
            </a:r>
            <a:r>
              <a:rPr lang="en-US" altLang="ko-KR" sz="1200" dirty="0" smtClean="0"/>
              <a:t> Log </a:t>
            </a:r>
            <a:r>
              <a:rPr lang="ko-KR" altLang="en-US" sz="1200" dirty="0" smtClean="0"/>
              <a:t>상태 및 </a:t>
            </a:r>
            <a:r>
              <a:rPr lang="en-US" altLang="ko-KR" sz="1200" dirty="0" smtClean="0"/>
              <a:t>Messages Log </a:t>
            </a:r>
            <a:r>
              <a:rPr lang="ko-KR" altLang="en-US" sz="1200" dirty="0" smtClean="0"/>
              <a:t>의 상태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에러 메시지 등을 최대한 자세하게 기록한다</a:t>
            </a:r>
            <a:r>
              <a:rPr lang="en-US" altLang="ko-KR" sz="1200" dirty="0" smtClean="0"/>
              <a:t>.</a:t>
            </a:r>
            <a:endParaRPr lang="en-US" altLang="ko-KR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3838074" y="3635001"/>
            <a:ext cx="26116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 smtClean="0"/>
              <a:t>테스트 방법 에 대한 기술</a:t>
            </a:r>
            <a:endParaRPr lang="en-US" altLang="ko-KR" sz="1200" dirty="0" smtClean="0"/>
          </a:p>
          <a:p>
            <a:r>
              <a:rPr lang="ko-KR" altLang="en-US" sz="1200" dirty="0" smtClean="0"/>
              <a:t>테스트 계정 및 접속 방법 여부</a:t>
            </a:r>
            <a:endParaRPr lang="en-US" altLang="ko-KR" sz="1200" dirty="0" smtClean="0"/>
          </a:p>
          <a:p>
            <a:r>
              <a:rPr lang="ko-KR" altLang="en-US" sz="1200" dirty="0" smtClean="0"/>
              <a:t>기타 재현 방법에 대한 자세한 기술</a:t>
            </a:r>
            <a:endParaRPr lang="ko-KR" alt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3872011" y="5064085"/>
            <a:ext cx="20954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 smtClean="0"/>
              <a:t>기타 추가 정보에 대한 입력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60814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WAPPLES </a:t>
            </a:r>
            <a:r>
              <a:rPr lang="ko-KR" altLang="en-US" dirty="0" smtClean="0"/>
              <a:t>정보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err="1" smtClean="0"/>
              <a:t>Package_Version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WAPPLES </a:t>
            </a:r>
            <a:r>
              <a:rPr lang="ko-KR" altLang="en-US" dirty="0" smtClean="0"/>
              <a:t>의 </a:t>
            </a:r>
            <a:r>
              <a:rPr lang="ko-KR" altLang="en-US" dirty="0" err="1" smtClean="0"/>
              <a:t>패키지명</a:t>
            </a:r>
            <a:r>
              <a:rPr lang="ko-KR" altLang="en-US" dirty="0" smtClean="0"/>
              <a:t> 입력 </a:t>
            </a:r>
            <a:r>
              <a:rPr lang="en-US" altLang="ko-KR" dirty="0" smtClean="0"/>
              <a:t>(</a:t>
            </a:r>
            <a:r>
              <a:rPr lang="ko-KR" altLang="en-US" dirty="0" smtClean="0"/>
              <a:t>아래 입력 예시</a:t>
            </a:r>
            <a:r>
              <a:rPr lang="en-US" altLang="ko-KR" dirty="0" smtClean="0"/>
              <a:t>)</a:t>
            </a:r>
          </a:p>
          <a:p>
            <a:pPr lvl="3"/>
            <a:r>
              <a:rPr lang="en-US" altLang="ko-KR" dirty="0" smtClean="0"/>
              <a:t>4.0.22.21</a:t>
            </a:r>
          </a:p>
          <a:p>
            <a:pPr lvl="3"/>
            <a:r>
              <a:rPr lang="en-US" altLang="ko-KR" dirty="0" smtClean="0"/>
              <a:t>3.0R9.15700</a:t>
            </a:r>
          </a:p>
          <a:p>
            <a:pPr lvl="3"/>
            <a:r>
              <a:rPr lang="en-US" altLang="ko-KR" dirty="0" smtClean="0"/>
              <a:t>2.0R11.9588</a:t>
            </a:r>
          </a:p>
          <a:p>
            <a:pPr lvl="1"/>
            <a:r>
              <a:rPr lang="en-US" altLang="ko-KR" dirty="0" smtClean="0"/>
              <a:t>WAPPLES_ID</a:t>
            </a:r>
          </a:p>
          <a:p>
            <a:pPr lvl="2"/>
            <a:r>
              <a:rPr lang="en-US" altLang="ko-KR" dirty="0" smtClean="0"/>
              <a:t>WTF-1300001</a:t>
            </a:r>
          </a:p>
          <a:p>
            <a:pPr lvl="2"/>
            <a:r>
              <a:rPr lang="en-US" altLang="ko-KR" dirty="0" smtClean="0"/>
              <a:t>HD8-3002-01</a:t>
            </a:r>
          </a:p>
          <a:p>
            <a:pPr lvl="1"/>
            <a:r>
              <a:rPr lang="en-US" altLang="ko-KR" dirty="0" err="1" smtClean="0"/>
              <a:t>WAPPLES_Model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모델명 선택</a:t>
            </a:r>
            <a:r>
              <a:rPr lang="en-US" altLang="ko-KR" dirty="0" smtClean="0"/>
              <a:t>(Type1, 2 </a:t>
            </a:r>
            <a:r>
              <a:rPr lang="ko-KR" altLang="en-US" dirty="0" smtClean="0"/>
              <a:t>등 조건에 맞는 모델명 선택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</a:t>
            </a:r>
            <a:r>
              <a:rPr lang="ko-KR" altLang="en-US" dirty="0" smtClean="0"/>
              <a:t>이슈 보고하기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D5CA-8B9C-47D4-8BF8-3CEF343A936F}" type="slidenum">
              <a:rPr lang="ko-KR" altLang="en-US" smtClean="0"/>
              <a:pPr/>
              <a:t>12</a:t>
            </a:fld>
            <a:endParaRPr lang="ko-KR" alt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 smtClean="0"/>
              <a:t>II. </a:t>
            </a:r>
            <a:r>
              <a:rPr lang="ko-KR" altLang="en-US" dirty="0" smtClean="0"/>
              <a:t>템플릿 스타일 </a:t>
            </a:r>
            <a:r>
              <a:rPr lang="en-US" altLang="ko-KR" dirty="0" smtClean="0"/>
              <a:t>(Template Style)</a:t>
            </a:r>
            <a:endParaRPr lang="ko-KR" altLang="en-US" dirty="0"/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116" y="1807029"/>
            <a:ext cx="8955314" cy="1164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863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고객 정보 </a:t>
            </a:r>
            <a:r>
              <a:rPr lang="en-US" altLang="ko-KR" dirty="0" smtClean="0"/>
              <a:t>/</a:t>
            </a:r>
            <a:r>
              <a:rPr lang="ko-KR" altLang="en-US" dirty="0" smtClean="0"/>
              <a:t> 보고자 연락처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ko-KR" altLang="en-US" dirty="0" smtClean="0"/>
              <a:t>고객사명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2</a:t>
            </a:r>
            <a:r>
              <a:rPr lang="ko-KR" altLang="en-US" dirty="0" smtClean="0"/>
              <a:t>자 이상의 고객사명 정확하게 입력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고객사명 정확하게 입력 必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보고자 연락처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연락 받으실 전화 번호 입력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정규식에 의한 전화 번호 형식이 맞지 않을 경우 입력 되지 않음</a:t>
            </a:r>
            <a:r>
              <a:rPr lang="en-US" altLang="ko-KR" dirty="0" smtClean="0"/>
              <a:t>.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</a:t>
            </a:r>
            <a:r>
              <a:rPr lang="ko-KR" altLang="en-US" dirty="0" smtClean="0"/>
              <a:t>이슈 보고하기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D5CA-8B9C-47D4-8BF8-3CEF343A936F}" type="slidenum">
              <a:rPr lang="ko-KR" altLang="en-US" smtClean="0"/>
              <a:pPr/>
              <a:t>13</a:t>
            </a:fld>
            <a:endParaRPr lang="ko-KR" alt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 smtClean="0"/>
              <a:t>II. </a:t>
            </a:r>
            <a:r>
              <a:rPr lang="ko-KR" altLang="en-US" dirty="0" smtClean="0"/>
              <a:t>템플릿 스타일 </a:t>
            </a:r>
            <a:r>
              <a:rPr lang="en-US" altLang="ko-KR" dirty="0" smtClean="0"/>
              <a:t>(Template Style)</a:t>
            </a:r>
            <a:endParaRPr lang="ko-KR" altLang="en-US" dirty="0"/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171" y="1904999"/>
            <a:ext cx="8723086" cy="867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062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Network </a:t>
            </a:r>
            <a:r>
              <a:rPr lang="ko-KR" altLang="en-US" dirty="0" smtClean="0"/>
              <a:t>구성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Bridge </a:t>
            </a:r>
            <a:r>
              <a:rPr lang="ko-KR" altLang="en-US" dirty="0" smtClean="0"/>
              <a:t>구성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Bridge </a:t>
            </a:r>
            <a:r>
              <a:rPr lang="en-US" altLang="ko-KR" dirty="0" err="1" smtClean="0"/>
              <a:t>InterFace</a:t>
            </a:r>
            <a:r>
              <a:rPr lang="ko-KR" altLang="en-US" dirty="0" smtClean="0"/>
              <a:t>를 </a:t>
            </a:r>
            <a:r>
              <a:rPr lang="en-US" altLang="ko-KR" dirty="0" smtClean="0"/>
              <a:t>2</a:t>
            </a:r>
            <a:r>
              <a:rPr lang="ko-KR" altLang="en-US" dirty="0" smtClean="0"/>
              <a:t>개 이상 사용 할 경우 </a:t>
            </a:r>
            <a:r>
              <a:rPr lang="en-US" altLang="ko-KR" dirty="0" smtClean="0"/>
              <a:t>Multi </a:t>
            </a:r>
            <a:r>
              <a:rPr lang="ko-KR" altLang="en-US" dirty="0" smtClean="0"/>
              <a:t>로 기제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HA </a:t>
            </a:r>
            <a:r>
              <a:rPr lang="ko-KR" altLang="en-US" dirty="0" smtClean="0"/>
              <a:t>사용 여부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HA </a:t>
            </a:r>
            <a:r>
              <a:rPr lang="ko-KR" altLang="en-US" dirty="0" smtClean="0"/>
              <a:t>사용 여부 체크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Network </a:t>
            </a:r>
            <a:r>
              <a:rPr lang="ko-KR" altLang="en-US" dirty="0" smtClean="0"/>
              <a:t>구성</a:t>
            </a:r>
            <a:r>
              <a:rPr lang="en-US" altLang="ko-KR" dirty="0" smtClean="0"/>
              <a:t>(WAPPLES </a:t>
            </a:r>
            <a:r>
              <a:rPr lang="ko-KR" altLang="en-US" dirty="0" smtClean="0"/>
              <a:t>설치환경</a:t>
            </a:r>
            <a:r>
              <a:rPr lang="en-US" altLang="ko-KR" dirty="0" smtClean="0"/>
              <a:t>)</a:t>
            </a:r>
          </a:p>
          <a:p>
            <a:pPr lvl="2"/>
            <a:r>
              <a:rPr lang="en-US" altLang="ko-KR" dirty="0" smtClean="0"/>
              <a:t>Stand Alone(In-Line) / A-S(Active – Standby) / A-A (Active-Active)</a:t>
            </a:r>
          </a:p>
          <a:p>
            <a:pPr lvl="1"/>
            <a:r>
              <a:rPr lang="en-US" altLang="ko-KR" dirty="0" smtClean="0"/>
              <a:t>NIC Type</a:t>
            </a:r>
          </a:p>
          <a:p>
            <a:pPr lvl="2"/>
            <a:r>
              <a:rPr lang="en-US" altLang="ko-KR" dirty="0" smtClean="0"/>
              <a:t>NIC </a:t>
            </a:r>
            <a:r>
              <a:rPr lang="ko-KR" altLang="en-US" dirty="0" smtClean="0"/>
              <a:t>형태 체크 </a:t>
            </a:r>
            <a:r>
              <a:rPr lang="en-US" altLang="ko-KR" dirty="0" smtClean="0"/>
              <a:t>(UTP / Fiber </a:t>
            </a:r>
            <a:r>
              <a:rPr lang="ko-KR" altLang="en-US" dirty="0" err="1" smtClean="0"/>
              <a:t>둘다</a:t>
            </a:r>
            <a:r>
              <a:rPr lang="ko-KR" altLang="en-US" dirty="0" smtClean="0"/>
              <a:t> 사용 할 경우 </a:t>
            </a:r>
            <a:r>
              <a:rPr lang="ko-KR" altLang="en-US" dirty="0" err="1" smtClean="0"/>
              <a:t>두개</a:t>
            </a:r>
            <a:r>
              <a:rPr lang="ko-KR" altLang="en-US" dirty="0" smtClean="0"/>
              <a:t> 모두 체크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 smtClean="0"/>
              <a:t>Traffic Flow</a:t>
            </a:r>
          </a:p>
          <a:p>
            <a:pPr lvl="2"/>
            <a:r>
              <a:rPr lang="en-US" altLang="ko-KR" dirty="0" smtClean="0"/>
              <a:t>HA </a:t>
            </a:r>
            <a:r>
              <a:rPr lang="ko-KR" altLang="en-US" dirty="0" smtClean="0"/>
              <a:t>사용 여부와 중복 될 수 있으나</a:t>
            </a:r>
            <a:r>
              <a:rPr lang="en-US" altLang="ko-KR" dirty="0" smtClean="0"/>
              <a:t>, HA</a:t>
            </a:r>
            <a:r>
              <a:rPr lang="ko-KR" altLang="en-US" dirty="0" smtClean="0"/>
              <a:t>사용 하면서 대칭의 구조로 갈 수 있어 필히 잘 선택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파일 업로드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파일 업로드를 대용량도 처리 할 수 있도록 구성</a:t>
            </a:r>
            <a:r>
              <a:rPr lang="en-US" altLang="ko-KR" dirty="0" smtClean="0"/>
              <a:t>(</a:t>
            </a:r>
            <a:r>
              <a:rPr lang="ko-KR" altLang="en-US" dirty="0" smtClean="0"/>
              <a:t>진행 예정</a:t>
            </a:r>
            <a:r>
              <a:rPr lang="en-US" altLang="ko-KR" dirty="0" smtClean="0"/>
              <a:t>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</a:t>
            </a:r>
            <a:r>
              <a:rPr lang="ko-KR" altLang="en-US" dirty="0" smtClean="0"/>
              <a:t>이슈 보고하기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D5CA-8B9C-47D4-8BF8-3CEF343A936F}" type="slidenum">
              <a:rPr lang="ko-KR" altLang="en-US" smtClean="0"/>
              <a:pPr/>
              <a:t>14</a:t>
            </a:fld>
            <a:endParaRPr lang="ko-KR" alt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 smtClean="0"/>
              <a:t>II. </a:t>
            </a:r>
            <a:r>
              <a:rPr lang="ko-KR" altLang="en-US" dirty="0" smtClean="0"/>
              <a:t>템플릿 스타일 </a:t>
            </a:r>
            <a:r>
              <a:rPr lang="en-US" altLang="ko-KR" dirty="0" smtClean="0"/>
              <a:t>(Template Style)</a:t>
            </a:r>
            <a:endParaRPr lang="ko-KR" altLang="en-US" dirty="0"/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267" y="1876425"/>
            <a:ext cx="8114628" cy="1360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156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2" y="1999666"/>
            <a:ext cx="8677275" cy="385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메모 추가 및 추가</a:t>
            </a:r>
            <a:r>
              <a:rPr lang="en-US" altLang="ko-KR" dirty="0" smtClean="0"/>
              <a:t> </a:t>
            </a:r>
            <a:r>
              <a:rPr lang="ko-KR" altLang="en-US" dirty="0" smtClean="0"/>
              <a:t>파일 업로드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</a:t>
            </a:r>
            <a:r>
              <a:rPr lang="en-US" dirty="0" smtClean="0"/>
              <a:t>. </a:t>
            </a:r>
            <a:r>
              <a:rPr lang="ko-KR" altLang="en-US" dirty="0" smtClean="0"/>
              <a:t>이슈 등록 이후 체크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D5CA-8B9C-47D4-8BF8-3CEF343A936F}" type="slidenum">
              <a:rPr lang="ko-KR" altLang="en-US" smtClean="0"/>
              <a:pPr/>
              <a:t>15</a:t>
            </a:fld>
            <a:endParaRPr lang="ko-KR" alt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 smtClean="0"/>
              <a:t>II. </a:t>
            </a:r>
            <a:r>
              <a:rPr lang="ko-KR" altLang="en-US" dirty="0" smtClean="0"/>
              <a:t>템플릿 스타일 </a:t>
            </a:r>
            <a:r>
              <a:rPr lang="en-US" altLang="ko-KR" dirty="0" smtClean="0"/>
              <a:t>(Template Style)</a:t>
            </a:r>
            <a:endParaRPr lang="ko-KR" altLang="en-US" dirty="0"/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ko-KR" alt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5208338" y="2650722"/>
            <a:ext cx="1042987" cy="0"/>
          </a:xfrm>
          <a:prstGeom prst="line">
            <a:avLst/>
          </a:prstGeom>
          <a:ln w="25400">
            <a:solidFill>
              <a:schemeClr val="tx1"/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035425" y="2326872"/>
            <a:ext cx="1800225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ko-KR" altLang="en-US" sz="1400" dirty="0" smtClean="0">
                <a:latin typeface="+mj-lt"/>
              </a:rPr>
              <a:t>등록 이후 추가 파일 업로드 가능</a:t>
            </a:r>
            <a:endParaRPr lang="ko-KR" altLang="en-US" sz="1400" dirty="0">
              <a:latin typeface="+mj-lt"/>
            </a:endParaRPr>
          </a:p>
        </p:txBody>
      </p:sp>
      <p:cxnSp>
        <p:nvCxnSpPr>
          <p:cNvPr id="16" name="직선 연결선 15"/>
          <p:cNvCxnSpPr/>
          <p:nvPr/>
        </p:nvCxnSpPr>
        <p:spPr>
          <a:xfrm flipV="1">
            <a:off x="6251325" y="4722595"/>
            <a:ext cx="827086" cy="235936"/>
          </a:xfrm>
          <a:prstGeom prst="line">
            <a:avLst/>
          </a:prstGeom>
          <a:ln w="25400">
            <a:solidFill>
              <a:schemeClr val="tx1"/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862511" y="4353262"/>
            <a:ext cx="1800225" cy="9541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ko-KR" altLang="en-US" sz="1400" dirty="0" smtClean="0">
                <a:latin typeface="+mj-lt"/>
              </a:rPr>
              <a:t>등록된 이슈에 대해서 담당자와 메모를 통해서 커뮤니케이션이 가능 함</a:t>
            </a:r>
            <a:r>
              <a:rPr lang="en-US" altLang="ko-KR" sz="1400" dirty="0" smtClean="0">
                <a:latin typeface="+mj-lt"/>
              </a:rPr>
              <a:t>.</a:t>
            </a:r>
            <a:endParaRPr lang="ko-KR" altLang="en-US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0815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이슈 보기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</a:t>
            </a:r>
            <a:r>
              <a:rPr lang="en-US" dirty="0" smtClean="0"/>
              <a:t>. </a:t>
            </a:r>
            <a:r>
              <a:rPr lang="ko-KR" altLang="en-US" dirty="0" smtClean="0"/>
              <a:t>이슈 등록 이후 체크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D5CA-8B9C-47D4-8BF8-3CEF343A936F}" type="slidenum">
              <a:rPr lang="ko-KR" altLang="en-US" smtClean="0"/>
              <a:pPr/>
              <a:t>16</a:t>
            </a:fld>
            <a:endParaRPr lang="ko-KR" alt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 smtClean="0"/>
              <a:t>II. </a:t>
            </a:r>
            <a:r>
              <a:rPr lang="ko-KR" altLang="en-US" dirty="0" smtClean="0"/>
              <a:t>템플릿 스타일 </a:t>
            </a:r>
            <a:r>
              <a:rPr lang="en-US" altLang="ko-KR" dirty="0" smtClean="0"/>
              <a:t>(Template Style)</a:t>
            </a:r>
            <a:endParaRPr lang="ko-KR" altLang="en-US" dirty="0"/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737" y="1838071"/>
            <a:ext cx="6048876" cy="4550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직선 연결선 10"/>
          <p:cNvCxnSpPr/>
          <p:nvPr/>
        </p:nvCxnSpPr>
        <p:spPr>
          <a:xfrm>
            <a:off x="6035425" y="3178260"/>
            <a:ext cx="1042987" cy="0"/>
          </a:xfrm>
          <a:prstGeom prst="line">
            <a:avLst/>
          </a:prstGeom>
          <a:ln w="25400">
            <a:solidFill>
              <a:schemeClr val="tx1"/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862512" y="2854410"/>
            <a:ext cx="1800225" cy="738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ko-KR" altLang="en-US" sz="1400" dirty="0" smtClean="0">
                <a:latin typeface="+mj-lt"/>
              </a:rPr>
              <a:t>등록 한 이슈에 대하여 각각의 필터를 통해 검색이 가능 함</a:t>
            </a:r>
            <a:r>
              <a:rPr lang="en-US" altLang="ko-KR" sz="1400" dirty="0" smtClean="0">
                <a:latin typeface="+mj-lt"/>
              </a:rPr>
              <a:t>.</a:t>
            </a:r>
            <a:endParaRPr lang="ko-KR" altLang="en-US" sz="1400" dirty="0">
              <a:latin typeface="+mj-lt"/>
            </a:endParaRPr>
          </a:p>
        </p:txBody>
      </p:sp>
      <p:cxnSp>
        <p:nvCxnSpPr>
          <p:cNvPr id="14" name="직선 연결선 13"/>
          <p:cNvCxnSpPr/>
          <p:nvPr/>
        </p:nvCxnSpPr>
        <p:spPr>
          <a:xfrm>
            <a:off x="6035425" y="5857291"/>
            <a:ext cx="1042987" cy="0"/>
          </a:xfrm>
          <a:prstGeom prst="line">
            <a:avLst/>
          </a:prstGeom>
          <a:ln w="25400">
            <a:solidFill>
              <a:schemeClr val="tx1"/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862512" y="5533441"/>
            <a:ext cx="1800225" cy="738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ko-KR" altLang="en-US" sz="1400" dirty="0" smtClean="0">
                <a:latin typeface="+mj-lt"/>
              </a:rPr>
              <a:t>필터 조건에 의한 현재 등록된 이슈에 대해서 확인 가능</a:t>
            </a:r>
            <a:endParaRPr lang="ko-KR" altLang="en-US" sz="1400" dirty="0">
              <a:latin typeface="+mj-lt"/>
            </a:endParaRPr>
          </a:p>
        </p:txBody>
      </p:sp>
      <p:cxnSp>
        <p:nvCxnSpPr>
          <p:cNvPr id="16" name="직선 연결선 15"/>
          <p:cNvCxnSpPr/>
          <p:nvPr/>
        </p:nvCxnSpPr>
        <p:spPr>
          <a:xfrm flipV="1">
            <a:off x="6035424" y="4722594"/>
            <a:ext cx="1042987" cy="471875"/>
          </a:xfrm>
          <a:prstGeom prst="line">
            <a:avLst/>
          </a:prstGeom>
          <a:ln w="25400">
            <a:solidFill>
              <a:schemeClr val="tx1"/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862511" y="4353262"/>
            <a:ext cx="1800225" cy="738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ko-KR" altLang="en-US" sz="1400" dirty="0" smtClean="0">
                <a:latin typeface="+mj-lt"/>
              </a:rPr>
              <a:t>등록된 이슈에 대해서 </a:t>
            </a:r>
            <a:r>
              <a:rPr lang="en-US" altLang="ko-KR" sz="1400" dirty="0" smtClean="0">
                <a:latin typeface="+mj-lt"/>
              </a:rPr>
              <a:t>%</a:t>
            </a:r>
            <a:r>
              <a:rPr lang="ko-KR" altLang="en-US" sz="1400" dirty="0" smtClean="0">
                <a:latin typeface="+mj-lt"/>
              </a:rPr>
              <a:t>로 각 현황에 대해서 확인 가능</a:t>
            </a:r>
            <a:endParaRPr lang="ko-KR" altLang="en-US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5315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752" y="1704242"/>
            <a:ext cx="8228983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685" y="2604634"/>
            <a:ext cx="72580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메모 추가 및 추가</a:t>
            </a:r>
            <a:r>
              <a:rPr lang="en-US" altLang="ko-KR" dirty="0" smtClean="0"/>
              <a:t> </a:t>
            </a:r>
            <a:r>
              <a:rPr lang="ko-KR" altLang="en-US" dirty="0" smtClean="0"/>
              <a:t>파일 업로드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ko-KR" altLang="en-US" dirty="0" smtClean="0"/>
              <a:t>해결된 이슈에 대해서는 위와 같이 초록색으로 표시가 됨</a:t>
            </a:r>
            <a:r>
              <a:rPr lang="en-US" altLang="ko-KR" dirty="0" smtClean="0"/>
              <a:t>.</a:t>
            </a:r>
          </a:p>
          <a:p>
            <a:pPr lvl="1"/>
            <a:r>
              <a:rPr lang="ko-KR" altLang="en-US" dirty="0" smtClean="0"/>
              <a:t>해당 이슈 </a:t>
            </a:r>
            <a:r>
              <a:rPr lang="en-US" altLang="ko-KR" dirty="0" smtClean="0"/>
              <a:t>ID</a:t>
            </a:r>
            <a:r>
              <a:rPr lang="ko-KR" altLang="en-US" dirty="0" smtClean="0"/>
              <a:t>를 클릭 후 확인하면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상세 내역이 확인 가능 함</a:t>
            </a:r>
            <a:r>
              <a:rPr lang="en-US" altLang="ko-KR" dirty="0" smtClean="0"/>
              <a:t>.</a:t>
            </a:r>
          </a:p>
          <a:p>
            <a:pPr lvl="1"/>
            <a:r>
              <a:rPr lang="ko-KR" altLang="en-US" dirty="0" smtClean="0"/>
              <a:t>해결된 이후에는 붉은색 박스의 내용과 같이 해결된 버전 및 이슈분류에 대해서 기제가 된 것을 확인 할 수 있습니다</a:t>
            </a:r>
            <a:r>
              <a:rPr lang="en-US" altLang="ko-KR" dirty="0" smtClean="0"/>
              <a:t>.</a:t>
            </a:r>
          </a:p>
          <a:p>
            <a:pPr lvl="1"/>
            <a:r>
              <a:rPr lang="ko-KR" altLang="en-US" dirty="0" smtClean="0"/>
              <a:t>조건에 의해 검색된 내용을 </a:t>
            </a:r>
            <a:r>
              <a:rPr lang="en-US" altLang="ko-KR" dirty="0" smtClean="0"/>
              <a:t>                      </a:t>
            </a:r>
            <a:r>
              <a:rPr lang="ko-KR" altLang="en-US" dirty="0" smtClean="0"/>
              <a:t>를 통해서 </a:t>
            </a:r>
            <a:r>
              <a:rPr lang="en-US" altLang="ko-KR" dirty="0" smtClean="0"/>
              <a:t>Excel</a:t>
            </a:r>
            <a:r>
              <a:rPr lang="ko-KR" altLang="en-US" dirty="0" smtClean="0"/>
              <a:t>로도 다운로드 가능 함</a:t>
            </a:r>
            <a:r>
              <a:rPr lang="en-US" altLang="ko-KR" dirty="0" smtClean="0"/>
              <a:t>.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</a:t>
            </a:r>
            <a:r>
              <a:rPr lang="en-US" dirty="0" smtClean="0"/>
              <a:t>. </a:t>
            </a:r>
            <a:r>
              <a:rPr lang="ko-KR" altLang="en-US" dirty="0" smtClean="0"/>
              <a:t>이슈 등록 이후 체크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D5CA-8B9C-47D4-8BF8-3CEF343A936F}" type="slidenum">
              <a:rPr lang="ko-KR" altLang="en-US" smtClean="0"/>
              <a:pPr/>
              <a:t>17</a:t>
            </a:fld>
            <a:endParaRPr lang="ko-KR" alt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 smtClean="0"/>
              <a:t>II. </a:t>
            </a:r>
            <a:r>
              <a:rPr lang="ko-KR" altLang="en-US" dirty="0" smtClean="0"/>
              <a:t>템플릿 스타일 </a:t>
            </a:r>
            <a:r>
              <a:rPr lang="en-US" altLang="ko-KR" dirty="0" smtClean="0"/>
              <a:t>(Template Style)</a:t>
            </a:r>
            <a:endParaRPr lang="ko-KR" altLang="en-US" dirty="0"/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4799667" y="2490700"/>
            <a:ext cx="2660675" cy="80889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4681" y="4218897"/>
            <a:ext cx="111442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35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827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ko-KR" altLang="en-US" dirty="0" smtClean="0"/>
              <a:t>개요</a:t>
            </a:r>
            <a:endParaRPr lang="en-US" altLang="ko-KR" dirty="0" smtClean="0"/>
          </a:p>
          <a:p>
            <a:endParaRPr lang="en-US" dirty="0"/>
          </a:p>
          <a:p>
            <a:r>
              <a:rPr lang="ko-KR" altLang="en-US" dirty="0" smtClean="0"/>
              <a:t>가이드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39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개요</a:t>
            </a:r>
            <a:endParaRPr lang="en-US" altLang="ko-KR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8147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5"/>
            <a:r>
              <a:rPr lang="ko-KR" altLang="en-US" dirty="0" smtClean="0"/>
              <a:t>본 문서는 </a:t>
            </a:r>
            <a:r>
              <a:rPr lang="en-US" altLang="ko-KR" dirty="0" smtClean="0"/>
              <a:t>WCO(WAPPLES Case Open = New </a:t>
            </a:r>
            <a:r>
              <a:rPr lang="en-US" altLang="ko-KR" dirty="0" err="1" smtClean="0"/>
              <a:t>semgt</a:t>
            </a:r>
            <a:r>
              <a:rPr lang="en-US" altLang="ko-KR" dirty="0" smtClean="0"/>
              <a:t> </a:t>
            </a:r>
            <a:r>
              <a:rPr lang="ko-KR" altLang="en-US" dirty="0" smtClean="0"/>
              <a:t>사이트</a:t>
            </a:r>
            <a:r>
              <a:rPr lang="en-US" altLang="ko-KR" dirty="0" smtClean="0"/>
              <a:t>)</a:t>
            </a:r>
            <a:r>
              <a:rPr lang="ko-KR" altLang="en-US" dirty="0" smtClean="0"/>
              <a:t>에 대해서 효율적으로 사용하기 위한 가이드 이다</a:t>
            </a:r>
            <a:r>
              <a:rPr lang="en-US" altLang="ko-KR" dirty="0" smtClean="0"/>
              <a:t>.</a:t>
            </a:r>
          </a:p>
          <a:p>
            <a:pPr lvl="5"/>
            <a:endParaRPr lang="en-US" altLang="ko-KR" dirty="0" smtClean="0"/>
          </a:p>
          <a:p>
            <a:r>
              <a:rPr lang="en-US" altLang="ko-KR" dirty="0" smtClean="0"/>
              <a:t>WCO </a:t>
            </a:r>
            <a:r>
              <a:rPr lang="ko-KR" altLang="en-US" dirty="0" smtClean="0"/>
              <a:t>사이트 개설 목적</a:t>
            </a:r>
            <a:endParaRPr lang="en-US" altLang="ko-KR" dirty="0" smtClean="0"/>
          </a:p>
          <a:p>
            <a:pPr lvl="1"/>
            <a:r>
              <a:rPr lang="ko-KR" altLang="en-US" dirty="0"/>
              <a:t>해당 지원 사이트는 </a:t>
            </a:r>
            <a:r>
              <a:rPr lang="en-US" altLang="ko-KR" dirty="0"/>
              <a:t>WAPPLES</a:t>
            </a:r>
            <a:r>
              <a:rPr lang="ko-KR" altLang="en-US" dirty="0"/>
              <a:t>를 다루면서 발생하는 이슈나 기능 요청을 </a:t>
            </a:r>
            <a:r>
              <a:rPr lang="ko-KR" altLang="en-US" dirty="0" err="1"/>
              <a:t>파트너사들과</a:t>
            </a:r>
            <a:r>
              <a:rPr lang="ko-KR" altLang="en-US" dirty="0"/>
              <a:t> 펜타시큐리티 엔지니어 간 정보공유를 통해 원활한 기술지원을 제공하기 위해 개설 </a:t>
            </a:r>
            <a:r>
              <a:rPr lang="ko-KR" altLang="en-US" dirty="0" smtClean="0"/>
              <a:t>됨</a:t>
            </a:r>
            <a:r>
              <a:rPr lang="en-US" altLang="ko-KR" dirty="0" smtClean="0"/>
              <a:t>.</a:t>
            </a:r>
          </a:p>
          <a:p>
            <a:pPr lvl="1"/>
            <a:r>
              <a:rPr lang="ko-KR" altLang="en-US" dirty="0" smtClean="0"/>
              <a:t>기존 </a:t>
            </a:r>
            <a:r>
              <a:rPr lang="en-US" altLang="ko-KR" dirty="0" err="1" smtClean="0"/>
              <a:t>Semgt</a:t>
            </a:r>
            <a:r>
              <a:rPr lang="ko-KR" altLang="en-US" dirty="0" smtClean="0"/>
              <a:t>의 단점을 개선 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효율적인 커뮤니케이션을 위해서 개설 됨</a:t>
            </a:r>
            <a:r>
              <a:rPr lang="en-US" altLang="ko-KR" dirty="0" smtClean="0"/>
              <a:t>.</a:t>
            </a:r>
          </a:p>
          <a:p>
            <a:pPr lvl="1"/>
            <a:endParaRPr lang="en-US" altLang="ko-KR" dirty="0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D5CA-8B9C-47D4-8BF8-3CEF343A936F}" type="slidenum">
              <a:rPr lang="ko-KR" altLang="en-US" smtClean="0"/>
              <a:pPr/>
              <a:t>4</a:t>
            </a:fld>
            <a:endParaRPr lang="ko-KR" alt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 smtClean="0"/>
              <a:t>I. </a:t>
            </a:r>
            <a:r>
              <a:rPr lang="ko-KR" altLang="en-US" dirty="0" smtClean="0"/>
              <a:t>디자인 개요 </a:t>
            </a:r>
            <a:r>
              <a:rPr lang="en-US" altLang="ko-KR" dirty="0" smtClean="0"/>
              <a:t>(Design Overview)</a:t>
            </a: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544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Font typeface="+mj-lt"/>
              <a:buAutoNum type="romanUcPeriod" startAt="2"/>
            </a:pPr>
            <a:r>
              <a:rPr lang="ko-KR" altLang="en-US" dirty="0" smtClean="0"/>
              <a:t>가이드</a:t>
            </a:r>
            <a:endParaRPr lang="en-US" altLang="ko-KR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ko-KR" altLang="en-US" dirty="0" smtClean="0"/>
              <a:t>회원가입 방법</a:t>
            </a:r>
            <a:endParaRPr lang="en-US" altLang="ko-KR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8147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 smtClean="0"/>
              <a:t>PenCafe</a:t>
            </a:r>
            <a:r>
              <a:rPr lang="ko-KR" altLang="en-US" dirty="0" smtClean="0"/>
              <a:t>를</a:t>
            </a:r>
            <a:r>
              <a:rPr lang="en-US" altLang="ko-KR" dirty="0" smtClean="0"/>
              <a:t> </a:t>
            </a:r>
            <a:r>
              <a:rPr lang="ko-KR" altLang="en-US" dirty="0" smtClean="0"/>
              <a:t>통한 회원 가입</a:t>
            </a:r>
            <a:endParaRPr lang="en-US" altLang="ko-KR" dirty="0" smtClean="0"/>
          </a:p>
          <a:p>
            <a:pPr lvl="1"/>
            <a:r>
              <a:rPr lang="en-US" altLang="ko-KR" dirty="0" err="1" smtClean="0"/>
              <a:t>PenCafe</a:t>
            </a:r>
            <a:r>
              <a:rPr lang="en-US" altLang="ko-KR" dirty="0" smtClean="0"/>
              <a:t>(</a:t>
            </a:r>
            <a:r>
              <a:rPr lang="en-US" altLang="ko-KR" dirty="0" smtClean="0">
                <a:hlinkClick r:id="rId3"/>
              </a:rPr>
              <a:t>http://café.naver.com/</a:t>
            </a:r>
            <a:r>
              <a:rPr lang="en-US" altLang="ko-KR" dirty="0" err="1" smtClean="0">
                <a:hlinkClick r:id="rId3"/>
              </a:rPr>
              <a:t>pentasecurity</a:t>
            </a:r>
            <a:r>
              <a:rPr lang="en-US" altLang="ko-KR" dirty="0"/>
              <a:t> </a:t>
            </a:r>
            <a:r>
              <a:rPr lang="en-US" altLang="ko-KR" dirty="0" smtClean="0"/>
              <a:t>- </a:t>
            </a:r>
            <a:r>
              <a:rPr lang="ko-KR" altLang="en-US" dirty="0" smtClean="0"/>
              <a:t>비공개 카페</a:t>
            </a:r>
            <a:r>
              <a:rPr lang="en-US" altLang="ko-KR" dirty="0" smtClean="0"/>
              <a:t>)</a:t>
            </a:r>
            <a:r>
              <a:rPr lang="ko-KR" altLang="en-US" dirty="0" smtClean="0"/>
              <a:t>를 통해서 신청</a:t>
            </a:r>
            <a:endParaRPr lang="en-US" altLang="ko-KR" dirty="0" smtClean="0"/>
          </a:p>
          <a:p>
            <a:pPr lvl="2"/>
            <a:r>
              <a:rPr lang="en-US" altLang="ko-KR" dirty="0" err="1" smtClean="0"/>
              <a:t>PenCafe</a:t>
            </a:r>
            <a:r>
              <a:rPr lang="ko-KR" altLang="en-US" dirty="0" smtClean="0"/>
              <a:t>의 </a:t>
            </a:r>
            <a:r>
              <a:rPr lang="en-US" altLang="ko-KR" dirty="0" smtClean="0"/>
              <a:t>ID</a:t>
            </a:r>
            <a:r>
              <a:rPr lang="ko-KR" altLang="en-US" dirty="0" smtClean="0"/>
              <a:t>가 없을 경우 </a:t>
            </a:r>
            <a:r>
              <a:rPr lang="en-US" altLang="ko-KR" dirty="0" smtClean="0">
                <a:hlinkClick r:id="rId4"/>
              </a:rPr>
              <a:t>wp@pentasecurity.com</a:t>
            </a:r>
            <a:r>
              <a:rPr lang="ko-KR" altLang="en-US" dirty="0" smtClean="0"/>
              <a:t>으로 신청</a:t>
            </a:r>
            <a:endParaRPr lang="en-US" altLang="ko-KR" dirty="0" smtClean="0"/>
          </a:p>
          <a:p>
            <a:pPr lvl="3"/>
            <a:r>
              <a:rPr lang="ko-KR" altLang="en-US" dirty="0" smtClean="0"/>
              <a:t>신청 양식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이름 직급 </a:t>
            </a:r>
            <a:r>
              <a:rPr lang="en-US" altLang="ko-KR" dirty="0" smtClean="0"/>
              <a:t>/ </a:t>
            </a:r>
            <a:r>
              <a:rPr lang="ko-KR" altLang="en-US" dirty="0" smtClean="0"/>
              <a:t>회사명 </a:t>
            </a:r>
            <a:r>
              <a:rPr lang="en-US" altLang="ko-KR" dirty="0" smtClean="0"/>
              <a:t>/ </a:t>
            </a:r>
            <a:r>
              <a:rPr lang="ko-KR" altLang="en-US" dirty="0" smtClean="0"/>
              <a:t>메일주소</a:t>
            </a:r>
            <a:r>
              <a:rPr lang="en-US" altLang="ko-KR" dirty="0" smtClean="0"/>
              <a:t>(naver.com</a:t>
            </a:r>
            <a:r>
              <a:rPr lang="ko-KR" altLang="en-US" dirty="0" smtClean="0"/>
              <a:t>의 메일주소</a:t>
            </a:r>
            <a:r>
              <a:rPr lang="en-US" altLang="ko-KR" dirty="0" smtClean="0"/>
              <a:t>)</a:t>
            </a:r>
          </a:p>
          <a:p>
            <a:pPr lvl="2"/>
            <a:r>
              <a:rPr lang="ko-KR" altLang="en-US" dirty="0" smtClean="0"/>
              <a:t>카페 메뉴 </a:t>
            </a:r>
            <a:r>
              <a:rPr lang="en-US" altLang="ko-KR" dirty="0" smtClean="0"/>
              <a:t>WCO </a:t>
            </a:r>
            <a:r>
              <a:rPr lang="ko-KR" altLang="en-US" dirty="0" smtClean="0"/>
              <a:t>가입게시판에서 신청</a:t>
            </a:r>
            <a:endParaRPr lang="en-US" altLang="ko-KR" dirty="0" smtClean="0"/>
          </a:p>
          <a:p>
            <a:pPr lvl="3"/>
            <a:r>
              <a:rPr lang="ko-KR" altLang="en-US" dirty="0" smtClean="0"/>
              <a:t>신청 후 영업일 기준 </a:t>
            </a:r>
            <a:r>
              <a:rPr lang="en-US" altLang="ko-KR" dirty="0" smtClean="0"/>
              <a:t>1</a:t>
            </a:r>
            <a:r>
              <a:rPr lang="ko-KR" altLang="en-US" dirty="0" smtClean="0"/>
              <a:t>일 안으로 계정 발급 메일 발송</a:t>
            </a:r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3"/>
            <a:endParaRPr lang="en-US" altLang="ko-KR" dirty="0" smtClean="0"/>
          </a:p>
          <a:p>
            <a:pPr lvl="2"/>
            <a:endParaRPr lang="ko-KR" alt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회원 가입 방법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D5CA-8B9C-47D4-8BF8-3CEF343A936F}" type="slidenum">
              <a:rPr lang="ko-KR" altLang="en-US" smtClean="0"/>
              <a:pPr/>
              <a:t>6</a:t>
            </a:fld>
            <a:endParaRPr lang="ko-KR" alt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 smtClean="0"/>
              <a:t>II. </a:t>
            </a:r>
            <a:r>
              <a:rPr lang="ko-KR" altLang="en-US" dirty="0" smtClean="0"/>
              <a:t>템플릿 스타일 </a:t>
            </a:r>
            <a:r>
              <a:rPr lang="en-US" altLang="ko-KR" dirty="0" smtClean="0"/>
              <a:t>(Template Style)</a:t>
            </a:r>
            <a:endParaRPr lang="ko-KR" altLang="en-US" dirty="0"/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949" y="2841809"/>
            <a:ext cx="1743075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254" y="2841808"/>
            <a:ext cx="5617032" cy="351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544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회원 가입 후</a:t>
            </a:r>
            <a:endParaRPr lang="en-US" altLang="ko-KR" dirty="0"/>
          </a:p>
          <a:p>
            <a:pPr lvl="1"/>
            <a:r>
              <a:rPr lang="ko-KR" altLang="en-US" dirty="0" smtClean="0"/>
              <a:t>회원 가입 메일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회원 가입이 정상적으로 이루어 지면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아래와 같은 메일을 받으실 수 있습니다</a:t>
            </a:r>
            <a:r>
              <a:rPr lang="en-US" altLang="ko-KR" dirty="0" smtClean="0"/>
              <a:t>.</a:t>
            </a:r>
          </a:p>
          <a:p>
            <a:pPr lvl="2"/>
            <a:r>
              <a:rPr lang="ko-KR" altLang="en-US" dirty="0" smtClean="0"/>
              <a:t>받은 후 </a:t>
            </a:r>
            <a:r>
              <a:rPr lang="en-US" altLang="ko-KR" dirty="0" smtClean="0"/>
              <a:t>Link</a:t>
            </a:r>
            <a:r>
              <a:rPr lang="ko-KR" altLang="en-US" dirty="0" smtClean="0"/>
              <a:t>를 클릭하여</a:t>
            </a:r>
            <a:r>
              <a:rPr lang="en-US" altLang="ko-KR" dirty="0" smtClean="0"/>
              <a:t>, </a:t>
            </a:r>
            <a:r>
              <a:rPr lang="ko-KR" altLang="en-US" dirty="0" smtClean="0"/>
              <a:t>비밀 번호를 등록 하시면 됩니다</a:t>
            </a:r>
            <a:r>
              <a:rPr lang="en-US" altLang="ko-KR" dirty="0" smtClean="0"/>
              <a:t>.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회원 가입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D5CA-8B9C-47D4-8BF8-3CEF343A936F}" type="slidenum">
              <a:rPr lang="ko-KR" altLang="en-US" smtClean="0"/>
              <a:pPr/>
              <a:t>7</a:t>
            </a:fld>
            <a:endParaRPr lang="ko-KR" alt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 smtClean="0"/>
              <a:t>II. </a:t>
            </a:r>
            <a:r>
              <a:rPr lang="ko-KR" altLang="en-US" dirty="0" smtClean="0"/>
              <a:t>템플릿 스타일 </a:t>
            </a:r>
            <a:r>
              <a:rPr lang="en-US" altLang="ko-KR" dirty="0" smtClean="0"/>
              <a:t>(Template Style)</a:t>
            </a:r>
            <a:endParaRPr lang="ko-KR" altLang="en-US" dirty="0"/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343" y="2506447"/>
            <a:ext cx="5181600" cy="2053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374" y="3890000"/>
            <a:ext cx="5823857" cy="2650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544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Login Page</a:t>
            </a:r>
            <a:endParaRPr lang="en-US" altLang="ko-KR" dirty="0"/>
          </a:p>
          <a:p>
            <a:pPr lvl="1"/>
            <a:r>
              <a:rPr lang="en-US" altLang="ko-KR" dirty="0" smtClean="0"/>
              <a:t>Login</a:t>
            </a:r>
          </a:p>
          <a:p>
            <a:pPr lvl="2"/>
            <a:r>
              <a:rPr lang="ko-KR" altLang="en-US" dirty="0" smtClean="0"/>
              <a:t>비밀 번호 등록 후 </a:t>
            </a:r>
            <a:r>
              <a:rPr lang="en-US" altLang="ko-KR" dirty="0" smtClean="0"/>
              <a:t>Login Page</a:t>
            </a:r>
            <a:r>
              <a:rPr lang="ko-KR" altLang="en-US" dirty="0" smtClean="0"/>
              <a:t>로 자동 이동 됨</a:t>
            </a:r>
            <a:r>
              <a:rPr lang="en-US" altLang="ko-KR" dirty="0" smtClean="0"/>
              <a:t>.</a:t>
            </a:r>
          </a:p>
          <a:p>
            <a:pPr lvl="3"/>
            <a:r>
              <a:rPr lang="ko-KR" altLang="en-US" dirty="0" smtClean="0"/>
              <a:t>추후 다시 로그인시 </a:t>
            </a:r>
            <a:r>
              <a:rPr lang="en-US" altLang="ko-KR" dirty="0" smtClean="0">
                <a:hlinkClick r:id="rId3"/>
              </a:rPr>
              <a:t>https://wco.pentasecurity.com</a:t>
            </a:r>
            <a:r>
              <a:rPr lang="en-US" altLang="ko-KR" dirty="0" smtClean="0"/>
              <a:t> </a:t>
            </a:r>
            <a:r>
              <a:rPr lang="ko-KR" altLang="en-US" dirty="0" smtClean="0"/>
              <a:t>접속</a:t>
            </a:r>
            <a:endParaRPr lang="en-US" altLang="ko-KR" dirty="0" smtClean="0"/>
          </a:p>
          <a:p>
            <a:pPr lvl="3"/>
            <a:r>
              <a:rPr lang="en-US" altLang="ko-KR" dirty="0" smtClean="0"/>
              <a:t>ID / PW</a:t>
            </a:r>
            <a:r>
              <a:rPr lang="ko-KR" altLang="en-US" dirty="0" smtClean="0"/>
              <a:t>를 입력 후 로그인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ko-KR" altLang="en-US" dirty="0" smtClean="0"/>
              <a:t>회원 가입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D5CA-8B9C-47D4-8BF8-3CEF343A936F}" type="slidenum">
              <a:rPr lang="ko-KR" altLang="en-US" smtClean="0"/>
              <a:pPr/>
              <a:t>8</a:t>
            </a:fld>
            <a:endParaRPr lang="ko-KR" alt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 smtClean="0"/>
              <a:t>II. </a:t>
            </a:r>
            <a:r>
              <a:rPr lang="ko-KR" altLang="en-US" dirty="0" smtClean="0"/>
              <a:t>템플릿 스타일 </a:t>
            </a:r>
            <a:r>
              <a:rPr lang="en-US" altLang="ko-KR" dirty="0" smtClean="0"/>
              <a:t>(Template Style)</a:t>
            </a:r>
            <a:endParaRPr lang="ko-KR" altLang="en-US" dirty="0"/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5602" y="2844799"/>
            <a:ext cx="5221598" cy="3376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403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WCO </a:t>
            </a:r>
            <a:r>
              <a:rPr lang="ko-KR" altLang="en-US" dirty="0" smtClean="0"/>
              <a:t>주요 메뉴</a:t>
            </a:r>
            <a:endParaRPr lang="en-US" altLang="ko-KR" dirty="0"/>
          </a:p>
          <a:p>
            <a:pPr lvl="1"/>
            <a:r>
              <a:rPr lang="ko-KR" altLang="en-US" dirty="0" smtClean="0"/>
              <a:t>상단 주요 메뉴 설명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2"/>
            <a:r>
              <a:rPr lang="ko-KR" altLang="en-US" dirty="0" smtClean="0"/>
              <a:t>첫 화면</a:t>
            </a:r>
            <a:endParaRPr lang="en-US" altLang="ko-KR" dirty="0" smtClean="0"/>
          </a:p>
          <a:p>
            <a:pPr lvl="3"/>
            <a:r>
              <a:rPr lang="ko-KR" altLang="en-US" dirty="0" smtClean="0"/>
              <a:t>주요 공지 사항 및 </a:t>
            </a:r>
            <a:r>
              <a:rPr lang="en-US" altLang="ko-KR" dirty="0" smtClean="0"/>
              <a:t>Guide </a:t>
            </a:r>
            <a:r>
              <a:rPr lang="ko-KR" altLang="en-US" dirty="0" smtClean="0"/>
              <a:t>등에 대한 내용 기제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내 페이지</a:t>
            </a:r>
            <a:endParaRPr lang="en-US" altLang="ko-KR" dirty="0" smtClean="0"/>
          </a:p>
          <a:p>
            <a:pPr lvl="3"/>
            <a:r>
              <a:rPr lang="ko-KR" altLang="en-US" dirty="0" smtClean="0"/>
              <a:t>내가 보고한 이슈에 대한 현황 조회</a:t>
            </a:r>
            <a:endParaRPr lang="en-US" altLang="ko-KR" dirty="0" smtClean="0"/>
          </a:p>
          <a:p>
            <a:pPr lvl="4"/>
            <a:r>
              <a:rPr lang="ko-KR" altLang="en-US" dirty="0" smtClean="0"/>
              <a:t>할당된 이슈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해결된 이슈</a:t>
            </a:r>
            <a:r>
              <a:rPr lang="en-US" altLang="ko-KR" dirty="0" smtClean="0"/>
              <a:t>, </a:t>
            </a:r>
            <a:r>
              <a:rPr lang="ko-KR" altLang="en-US" dirty="0" smtClean="0"/>
              <a:t>보고한 이슈 최근 변경된 이슈에 대한 조회 가능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이슈 보기</a:t>
            </a:r>
            <a:endParaRPr lang="en-US" altLang="ko-KR" dirty="0" smtClean="0"/>
          </a:p>
          <a:p>
            <a:pPr lvl="3"/>
            <a:r>
              <a:rPr lang="ko-KR" altLang="en-US" dirty="0" smtClean="0"/>
              <a:t>내가 보고한 이슈에 대한 검색</a:t>
            </a:r>
            <a:r>
              <a:rPr lang="en-US" altLang="ko-KR" dirty="0" smtClean="0"/>
              <a:t> </a:t>
            </a:r>
            <a:r>
              <a:rPr lang="ko-KR" altLang="en-US" dirty="0" smtClean="0"/>
              <a:t>및 현황 확인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이슈 보고하기</a:t>
            </a:r>
            <a:endParaRPr lang="en-US" altLang="ko-KR" dirty="0" smtClean="0"/>
          </a:p>
          <a:p>
            <a:pPr lvl="3"/>
            <a:r>
              <a:rPr lang="ko-KR" altLang="en-US" dirty="0" smtClean="0"/>
              <a:t>이슈에 대한 보고</a:t>
            </a:r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2"/>
            <a:r>
              <a:rPr lang="ko-KR" altLang="en-US" dirty="0" smtClean="0"/>
              <a:t>프로젝트 선택</a:t>
            </a:r>
            <a:endParaRPr lang="en-US" altLang="ko-KR" dirty="0" smtClean="0"/>
          </a:p>
          <a:p>
            <a:pPr lvl="3"/>
            <a:r>
              <a:rPr lang="en-US" altLang="ko-KR" dirty="0" smtClean="0"/>
              <a:t>WAPPLES </a:t>
            </a:r>
            <a:r>
              <a:rPr lang="ko-KR" altLang="en-US" dirty="0" smtClean="0"/>
              <a:t>기능개선</a:t>
            </a:r>
            <a:endParaRPr lang="en-US" altLang="ko-KR" dirty="0" smtClean="0"/>
          </a:p>
          <a:p>
            <a:pPr lvl="4"/>
            <a:r>
              <a:rPr lang="en-US" altLang="ko-KR" dirty="0" smtClean="0"/>
              <a:t>WAPPLES</a:t>
            </a:r>
            <a:r>
              <a:rPr lang="ko-KR" altLang="en-US" dirty="0" smtClean="0"/>
              <a:t>의 기능개선 </a:t>
            </a:r>
            <a:r>
              <a:rPr lang="en-US" altLang="ko-KR" dirty="0" smtClean="0"/>
              <a:t>: WAPPLES</a:t>
            </a:r>
            <a:r>
              <a:rPr lang="ko-KR" altLang="en-US" dirty="0" smtClean="0"/>
              <a:t>에 대한 개선 건의 </a:t>
            </a:r>
            <a:r>
              <a:rPr lang="en-US" altLang="ko-KR" dirty="0" smtClean="0"/>
              <a:t>reporting</a:t>
            </a:r>
          </a:p>
          <a:p>
            <a:pPr lvl="4"/>
            <a:r>
              <a:rPr lang="en-US" altLang="ko-KR" dirty="0" smtClean="0"/>
              <a:t>WAPPLES</a:t>
            </a:r>
            <a:r>
              <a:rPr lang="ko-KR" altLang="en-US" dirty="0" smtClean="0"/>
              <a:t>의 이슈 처리  </a:t>
            </a:r>
            <a:r>
              <a:rPr lang="en-US" altLang="ko-KR" dirty="0" smtClean="0"/>
              <a:t>: </a:t>
            </a:r>
            <a:r>
              <a:rPr lang="en-US" altLang="ko-KR" dirty="0" smtClean="0"/>
              <a:t>WAPPLES </a:t>
            </a:r>
            <a:r>
              <a:rPr lang="ko-KR" altLang="en-US" dirty="0" smtClean="0"/>
              <a:t>이슈처리에 대한 </a:t>
            </a:r>
            <a:r>
              <a:rPr lang="en-US" altLang="ko-KR" dirty="0" smtClean="0"/>
              <a:t>reporting(</a:t>
            </a:r>
            <a:r>
              <a:rPr lang="ko-KR" altLang="en-US" dirty="0" smtClean="0"/>
              <a:t>기존 </a:t>
            </a:r>
            <a:r>
              <a:rPr lang="en-US" altLang="ko-KR" dirty="0" smtClean="0"/>
              <a:t>semgt.pentasecurity.com</a:t>
            </a:r>
            <a:r>
              <a:rPr lang="ko-KR" altLang="en-US" dirty="0" smtClean="0"/>
              <a:t>과 같은 역할</a:t>
            </a:r>
            <a:r>
              <a:rPr lang="en-US" altLang="ko-KR" dirty="0" smtClean="0"/>
              <a:t>)</a:t>
            </a:r>
          </a:p>
          <a:p>
            <a:pPr lvl="4"/>
            <a:r>
              <a:rPr lang="en-US" altLang="ko-KR" dirty="0" smtClean="0"/>
              <a:t>WCO </a:t>
            </a:r>
            <a:r>
              <a:rPr lang="ko-KR" altLang="en-US" dirty="0" smtClean="0"/>
              <a:t>개선건의 </a:t>
            </a:r>
            <a:r>
              <a:rPr lang="en-US" altLang="ko-KR" dirty="0" smtClean="0"/>
              <a:t>: wco.pentasecurity.com</a:t>
            </a:r>
            <a:r>
              <a:rPr lang="ko-KR" altLang="en-US" dirty="0" smtClean="0"/>
              <a:t>의 불만족 사항 및 개선 사항에 대한 건의에 대한 </a:t>
            </a:r>
            <a:r>
              <a:rPr lang="en-US" altLang="ko-KR" dirty="0" smtClean="0"/>
              <a:t>reporting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</a:t>
            </a:r>
            <a:r>
              <a:rPr lang="ko-KR" altLang="en-US" dirty="0" smtClean="0"/>
              <a:t>메뉴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D5CA-8B9C-47D4-8BF8-3CEF343A936F}" type="slidenum">
              <a:rPr lang="ko-KR" altLang="en-US" smtClean="0"/>
              <a:pPr/>
              <a:t>9</a:t>
            </a:fld>
            <a:endParaRPr lang="ko-KR" alt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 smtClean="0"/>
              <a:t>II. </a:t>
            </a:r>
            <a:r>
              <a:rPr lang="ko-KR" altLang="en-US" dirty="0" smtClean="0"/>
              <a:t>템플릿 스타일 </a:t>
            </a:r>
            <a:r>
              <a:rPr lang="en-US" altLang="ko-KR" dirty="0" smtClean="0"/>
              <a:t>(Template Style)</a:t>
            </a:r>
            <a:endParaRPr lang="ko-KR" altLang="en-US" dirty="0"/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133600"/>
            <a:ext cx="6248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456793"/>
            <a:ext cx="474345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058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Penta Color 1">
      <a:dk1>
        <a:srgbClr val="000000"/>
      </a:dk1>
      <a:lt1>
        <a:srgbClr val="FFFFFF"/>
      </a:lt1>
      <a:dk2>
        <a:srgbClr val="626262"/>
      </a:dk2>
      <a:lt2>
        <a:srgbClr val="CCCCCC"/>
      </a:lt2>
      <a:accent1>
        <a:srgbClr val="2159B7"/>
      </a:accent1>
      <a:accent2>
        <a:srgbClr val="33A9E0"/>
      </a:accent2>
      <a:accent3>
        <a:srgbClr val="8EE3EB"/>
      </a:accent3>
      <a:accent4>
        <a:srgbClr val="3B852B"/>
      </a:accent4>
      <a:accent5>
        <a:srgbClr val="4BAC36"/>
      </a:accent5>
      <a:accent6>
        <a:srgbClr val="61DC45"/>
      </a:accent6>
      <a:hlink>
        <a:srgbClr val="999999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7828</TotalTime>
  <Words>926</Words>
  <Application>Microsoft Office PowerPoint</Application>
  <PresentationFormat>화면 슬라이드 쇼(4:3)</PresentationFormat>
  <Paragraphs>247</Paragraphs>
  <Slides>18</Slides>
  <Notes>13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19" baseType="lpstr">
      <vt:lpstr>Office 테마</vt:lpstr>
      <vt:lpstr>WCO 지원 사이트 사용 가이드</vt:lpstr>
      <vt:lpstr>목차</vt:lpstr>
      <vt:lpstr>개요</vt:lpstr>
      <vt:lpstr>  </vt:lpstr>
      <vt:lpstr>가이드</vt:lpstr>
      <vt:lpstr>1. 회원 가입 방법</vt:lpstr>
      <vt:lpstr>2. 회원 가입</vt:lpstr>
      <vt:lpstr>2. 회원 가입</vt:lpstr>
      <vt:lpstr>3. 메뉴</vt:lpstr>
      <vt:lpstr>3. 이슈 보고하기</vt:lpstr>
      <vt:lpstr>3. 이슈 보고하기</vt:lpstr>
      <vt:lpstr>3. 이슈 보고하기</vt:lpstr>
      <vt:lpstr>3. 이슈 보고하기</vt:lpstr>
      <vt:lpstr>3. 이슈 보고하기</vt:lpstr>
      <vt:lpstr>4. 이슈 등록 이후 체크</vt:lpstr>
      <vt:lpstr>4. 이슈 등록 이후 체크</vt:lpstr>
      <vt:lpstr>4. 이슈 등록 이후 체크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tiper</dc:creator>
  <cp:lastModifiedBy>secuof</cp:lastModifiedBy>
  <cp:revision>1866</cp:revision>
  <cp:lastPrinted>2013-08-13T06:52:38Z</cp:lastPrinted>
  <dcterms:created xsi:type="dcterms:W3CDTF">2012-12-24T06:15:16Z</dcterms:created>
  <dcterms:modified xsi:type="dcterms:W3CDTF">2014-02-21T02:57:59Z</dcterms:modified>
</cp:coreProperties>
</file>